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  <p:sldMasterId id="2147483757" r:id="rId3"/>
  </p:sldMasterIdLst>
  <p:notesMasterIdLst>
    <p:notesMasterId r:id="rId56"/>
  </p:notesMasterIdLst>
  <p:sldIdLst>
    <p:sldId id="349" r:id="rId4"/>
    <p:sldId id="258" r:id="rId5"/>
    <p:sldId id="257" r:id="rId6"/>
    <p:sldId id="351" r:id="rId7"/>
    <p:sldId id="352" r:id="rId8"/>
    <p:sldId id="353" r:id="rId9"/>
    <p:sldId id="261" r:id="rId10"/>
    <p:sldId id="260" r:id="rId11"/>
    <p:sldId id="262" r:id="rId12"/>
    <p:sldId id="264" r:id="rId13"/>
    <p:sldId id="265" r:id="rId14"/>
    <p:sldId id="266" r:id="rId15"/>
    <p:sldId id="323" r:id="rId16"/>
    <p:sldId id="267" r:id="rId17"/>
    <p:sldId id="268" r:id="rId18"/>
    <p:sldId id="270" r:id="rId19"/>
    <p:sldId id="269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81" r:id="rId28"/>
    <p:sldId id="282" r:id="rId29"/>
    <p:sldId id="283" r:id="rId30"/>
    <p:sldId id="285" r:id="rId31"/>
    <p:sldId id="286" r:id="rId32"/>
    <p:sldId id="329" r:id="rId33"/>
    <p:sldId id="287" r:id="rId34"/>
    <p:sldId id="288" r:id="rId35"/>
    <p:sldId id="289" r:id="rId36"/>
    <p:sldId id="291" r:id="rId37"/>
    <p:sldId id="331" r:id="rId38"/>
    <p:sldId id="332" r:id="rId39"/>
    <p:sldId id="294" r:id="rId40"/>
    <p:sldId id="299" r:id="rId41"/>
    <p:sldId id="358" r:id="rId42"/>
    <p:sldId id="300" r:id="rId43"/>
    <p:sldId id="301" r:id="rId44"/>
    <p:sldId id="305" r:id="rId45"/>
    <p:sldId id="307" r:id="rId46"/>
    <p:sldId id="317" r:id="rId47"/>
    <p:sldId id="335" r:id="rId48"/>
    <p:sldId id="309" r:id="rId49"/>
    <p:sldId id="336" r:id="rId50"/>
    <p:sldId id="314" r:id="rId51"/>
    <p:sldId id="315" r:id="rId52"/>
    <p:sldId id="316" r:id="rId53"/>
    <p:sldId id="345" r:id="rId54"/>
    <p:sldId id="359" r:id="rId5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5" autoAdjust="0"/>
    <p:restoredTop sz="87531" autoAdjust="0"/>
  </p:normalViewPr>
  <p:slideViewPr>
    <p:cSldViewPr>
      <p:cViewPr varScale="1">
        <p:scale>
          <a:sx n="124" d="100"/>
          <a:sy n="124" d="100"/>
        </p:scale>
        <p:origin x="-11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BCF04D-4D34-8744-A3C1-83D47F47D3C8}" type="doc">
      <dgm:prSet loTypeId="urn:microsoft.com/office/officeart/2005/8/layout/matrix1" loCatId="matrix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6114EE-574F-DB4D-932A-37B9E4F4C68C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</a:rPr>
            <a:t>Four general classes are:</a:t>
          </a:r>
          <a:endParaRPr lang="en-NZ" dirty="0">
            <a:solidFill>
              <a:schemeClr val="bg1"/>
            </a:solidFill>
          </a:endParaRPr>
        </a:p>
      </dgm:t>
    </dgm:pt>
    <dgm:pt modelId="{A6A067EA-E5EC-1847-A1F6-8BDEC64FC64C}" type="parTrans" cxnId="{35514309-F0B0-F54D-AA15-C44CBC950EA5}">
      <dgm:prSet/>
      <dgm:spPr/>
      <dgm:t>
        <a:bodyPr/>
        <a:lstStyle/>
        <a:p>
          <a:endParaRPr lang="en-US"/>
        </a:p>
      </dgm:t>
    </dgm:pt>
    <dgm:pt modelId="{884DD7F4-DDAC-C947-9C57-C63CF5A8218C}" type="sibTrans" cxnId="{35514309-F0B0-F54D-AA15-C44CBC950EA5}">
      <dgm:prSet/>
      <dgm:spPr/>
      <dgm:t>
        <a:bodyPr/>
        <a:lstStyle/>
        <a:p>
          <a:endParaRPr lang="en-US"/>
        </a:p>
      </dgm:t>
    </dgm:pt>
    <dgm:pt modelId="{E5A7389E-B413-ED4D-92CD-1BAB5ED11823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pPr rtl="0"/>
          <a:r>
            <a:rPr lang="en-US" dirty="0" smtClean="0"/>
            <a:t>Host-based processing</a:t>
          </a:r>
          <a:endParaRPr lang="en-US" dirty="0"/>
        </a:p>
      </dgm:t>
    </dgm:pt>
    <dgm:pt modelId="{617B6324-21E4-E349-BFC0-235B9D23A06C}" type="parTrans" cxnId="{E6563F7C-E185-854F-A927-2307A3D520DA}">
      <dgm:prSet/>
      <dgm:spPr/>
      <dgm:t>
        <a:bodyPr/>
        <a:lstStyle/>
        <a:p>
          <a:endParaRPr lang="en-US"/>
        </a:p>
      </dgm:t>
    </dgm:pt>
    <dgm:pt modelId="{3C0E5E3E-2C5F-9B40-97A7-6EDC48589ACB}" type="sibTrans" cxnId="{E6563F7C-E185-854F-A927-2307A3D520DA}">
      <dgm:prSet/>
      <dgm:spPr/>
      <dgm:t>
        <a:bodyPr/>
        <a:lstStyle/>
        <a:p>
          <a:endParaRPr lang="en-US"/>
        </a:p>
      </dgm:t>
    </dgm:pt>
    <dgm:pt modelId="{6CD26887-49BF-EF40-8709-0A7587F75878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pPr rtl="0"/>
          <a:r>
            <a:rPr lang="en-US" dirty="0" smtClean="0"/>
            <a:t>Server-based processing</a:t>
          </a:r>
          <a:endParaRPr lang="en-US" dirty="0"/>
        </a:p>
      </dgm:t>
    </dgm:pt>
    <dgm:pt modelId="{39C7AB9C-A67E-1A40-B82E-14904CEC92CD}" type="parTrans" cxnId="{4D95AD33-1687-644E-82A1-05772D7156AB}">
      <dgm:prSet/>
      <dgm:spPr/>
      <dgm:t>
        <a:bodyPr/>
        <a:lstStyle/>
        <a:p>
          <a:endParaRPr lang="en-US"/>
        </a:p>
      </dgm:t>
    </dgm:pt>
    <dgm:pt modelId="{ABF0DD0A-61EF-444E-9A31-7246593F01DA}" type="sibTrans" cxnId="{4D95AD33-1687-644E-82A1-05772D7156AB}">
      <dgm:prSet/>
      <dgm:spPr/>
      <dgm:t>
        <a:bodyPr/>
        <a:lstStyle/>
        <a:p>
          <a:endParaRPr lang="en-US"/>
        </a:p>
      </dgm:t>
    </dgm:pt>
    <dgm:pt modelId="{B4087624-6E4A-B246-92E0-84B4A92A421A}">
      <dgm:prSet/>
      <dgm:spPr>
        <a:solidFill>
          <a:schemeClr val="accent3">
            <a:lumMod val="50000"/>
          </a:schemeClr>
        </a:solidFill>
      </dgm:spPr>
      <dgm:t>
        <a:bodyPr/>
        <a:lstStyle/>
        <a:p>
          <a:pPr rtl="0"/>
          <a:r>
            <a:rPr lang="en-US" dirty="0" smtClean="0"/>
            <a:t>Cooperative processing</a:t>
          </a:r>
          <a:endParaRPr lang="en-US" dirty="0"/>
        </a:p>
      </dgm:t>
    </dgm:pt>
    <dgm:pt modelId="{205E565D-94A5-3048-BB1D-4F44AAF07453}" type="parTrans" cxnId="{47D436F2-EB2C-274F-B90F-0B79AD951C6C}">
      <dgm:prSet/>
      <dgm:spPr/>
      <dgm:t>
        <a:bodyPr/>
        <a:lstStyle/>
        <a:p>
          <a:endParaRPr lang="en-US"/>
        </a:p>
      </dgm:t>
    </dgm:pt>
    <dgm:pt modelId="{9542FCF3-72B5-2748-8C24-527D62443213}" type="sibTrans" cxnId="{47D436F2-EB2C-274F-B90F-0B79AD951C6C}">
      <dgm:prSet/>
      <dgm:spPr/>
      <dgm:t>
        <a:bodyPr/>
        <a:lstStyle/>
        <a:p>
          <a:endParaRPr lang="en-US"/>
        </a:p>
      </dgm:t>
    </dgm:pt>
    <dgm:pt modelId="{33E0770C-EA24-994F-9CB5-8FF80A88DB1A}">
      <dgm:prSet/>
      <dgm:spPr>
        <a:solidFill>
          <a:schemeClr val="accent6">
            <a:lumMod val="50000"/>
          </a:schemeClr>
        </a:solidFill>
      </dgm:spPr>
      <dgm:t>
        <a:bodyPr/>
        <a:lstStyle/>
        <a:p>
          <a:pPr rtl="0"/>
          <a:r>
            <a:rPr lang="en-US" dirty="0" smtClean="0"/>
            <a:t>Client-based processing</a:t>
          </a:r>
          <a:endParaRPr lang="en-US" dirty="0"/>
        </a:p>
      </dgm:t>
    </dgm:pt>
    <dgm:pt modelId="{DC2F4ADC-8395-6746-A1AD-9A8151CCF979}" type="parTrans" cxnId="{A739261F-B07A-3E46-8E34-B61A6BCBC7F5}">
      <dgm:prSet/>
      <dgm:spPr/>
      <dgm:t>
        <a:bodyPr/>
        <a:lstStyle/>
        <a:p>
          <a:endParaRPr lang="en-US"/>
        </a:p>
      </dgm:t>
    </dgm:pt>
    <dgm:pt modelId="{211E9603-536A-0E4A-A10A-E5A4E8381BA8}" type="sibTrans" cxnId="{A739261F-B07A-3E46-8E34-B61A6BCBC7F5}">
      <dgm:prSet/>
      <dgm:spPr/>
      <dgm:t>
        <a:bodyPr/>
        <a:lstStyle/>
        <a:p>
          <a:endParaRPr lang="en-US"/>
        </a:p>
      </dgm:t>
    </dgm:pt>
    <dgm:pt modelId="{DB12C74C-9195-704D-BB6D-E05EE1A56193}" type="pres">
      <dgm:prSet presAssocID="{59BCF04D-4D34-8744-A3C1-83D47F47D3C8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7710A8-3F8A-9B4C-A4BF-0A94256E39F2}" type="pres">
      <dgm:prSet presAssocID="{59BCF04D-4D34-8744-A3C1-83D47F47D3C8}" presName="matrix" presStyleCnt="0"/>
      <dgm:spPr/>
    </dgm:pt>
    <dgm:pt modelId="{BEC8978F-8427-944E-8D20-D74B6757C7B3}" type="pres">
      <dgm:prSet presAssocID="{59BCF04D-4D34-8744-A3C1-83D47F47D3C8}" presName="tile1" presStyleLbl="node1" presStyleIdx="0" presStyleCnt="4" custScaleX="80952" custScaleY="68421" custLinFactNeighborX="-9524" custLinFactNeighborY="-5263"/>
      <dgm:spPr/>
      <dgm:t>
        <a:bodyPr/>
        <a:lstStyle/>
        <a:p>
          <a:endParaRPr lang="en-US"/>
        </a:p>
      </dgm:t>
    </dgm:pt>
    <dgm:pt modelId="{51CB9D00-D968-BB41-AD00-04E6D5F4BF72}" type="pres">
      <dgm:prSet presAssocID="{59BCF04D-4D34-8744-A3C1-83D47F47D3C8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64DF74-41D2-784D-8904-55087CE6959A}" type="pres">
      <dgm:prSet presAssocID="{59BCF04D-4D34-8744-A3C1-83D47F47D3C8}" presName="tile2" presStyleLbl="node1" presStyleIdx="1" presStyleCnt="4" custScaleX="77143" custScaleY="70175" custLinFactNeighborX="10476" custLinFactNeighborY="-3947"/>
      <dgm:spPr/>
      <dgm:t>
        <a:bodyPr/>
        <a:lstStyle/>
        <a:p>
          <a:endParaRPr lang="en-US"/>
        </a:p>
      </dgm:t>
    </dgm:pt>
    <dgm:pt modelId="{C4A56C44-C310-0C4F-A0B2-BE4C2AA92ECE}" type="pres">
      <dgm:prSet presAssocID="{59BCF04D-4D34-8744-A3C1-83D47F47D3C8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CFBC4C-9DEC-C54A-A87B-1185E106B10D}" type="pres">
      <dgm:prSet presAssocID="{59BCF04D-4D34-8744-A3C1-83D47F47D3C8}" presName="tile3" presStyleLbl="node1" presStyleIdx="2" presStyleCnt="4" custScaleX="83809" custScaleY="74561" custLinFactNeighborX="-9285" custLinFactNeighborY="12938"/>
      <dgm:spPr/>
      <dgm:t>
        <a:bodyPr/>
        <a:lstStyle/>
        <a:p>
          <a:endParaRPr lang="en-US"/>
        </a:p>
      </dgm:t>
    </dgm:pt>
    <dgm:pt modelId="{DBDC76B1-5249-9A4E-8074-1033D51CC9FF}" type="pres">
      <dgm:prSet presAssocID="{59BCF04D-4D34-8744-A3C1-83D47F47D3C8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A53AE-E2B4-FE42-9DA9-102D7F8FD411}" type="pres">
      <dgm:prSet presAssocID="{59BCF04D-4D34-8744-A3C1-83D47F47D3C8}" presName="tile4" presStyleLbl="node1" presStyleIdx="3" presStyleCnt="4" custScaleX="79049" custScaleY="81578" custLinFactNeighborX="6192" custLinFactNeighborY="17543"/>
      <dgm:spPr/>
      <dgm:t>
        <a:bodyPr/>
        <a:lstStyle/>
        <a:p>
          <a:endParaRPr lang="en-US"/>
        </a:p>
      </dgm:t>
    </dgm:pt>
    <dgm:pt modelId="{3B680247-44D6-4E48-BC68-A523C02EBE20}" type="pres">
      <dgm:prSet presAssocID="{59BCF04D-4D34-8744-A3C1-83D47F47D3C8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915940-5B0E-5C40-8390-9810E2D8B090}" type="pres">
      <dgm:prSet presAssocID="{59BCF04D-4D34-8744-A3C1-83D47F47D3C8}" presName="centerTile" presStyleLbl="fgShp" presStyleIdx="0" presStyleCnt="1" custScaleX="104762" custScaleY="14736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5E184A23-9F38-4141-9FFD-6C845289A099}" type="presOf" srcId="{59BCF04D-4D34-8744-A3C1-83D47F47D3C8}" destId="{DB12C74C-9195-704D-BB6D-E05EE1A56193}" srcOrd="0" destOrd="0" presId="urn:microsoft.com/office/officeart/2005/8/layout/matrix1"/>
    <dgm:cxn modelId="{E6563F7C-E185-854F-A927-2307A3D520DA}" srcId="{7C6114EE-574F-DB4D-932A-37B9E4F4C68C}" destId="{E5A7389E-B413-ED4D-92CD-1BAB5ED11823}" srcOrd="0" destOrd="0" parTransId="{617B6324-21E4-E349-BFC0-235B9D23A06C}" sibTransId="{3C0E5E3E-2C5F-9B40-97A7-6EDC48589ACB}"/>
    <dgm:cxn modelId="{5C59CB69-3780-AE45-AC2F-D6009D655C0A}" type="presOf" srcId="{6CD26887-49BF-EF40-8709-0A7587F75878}" destId="{C4A56C44-C310-0C4F-A0B2-BE4C2AA92ECE}" srcOrd="1" destOrd="0" presId="urn:microsoft.com/office/officeart/2005/8/layout/matrix1"/>
    <dgm:cxn modelId="{A739261F-B07A-3E46-8E34-B61A6BCBC7F5}" srcId="{7C6114EE-574F-DB4D-932A-37B9E4F4C68C}" destId="{33E0770C-EA24-994F-9CB5-8FF80A88DB1A}" srcOrd="3" destOrd="0" parTransId="{DC2F4ADC-8395-6746-A1AD-9A8151CCF979}" sibTransId="{211E9603-536A-0E4A-A10A-E5A4E8381BA8}"/>
    <dgm:cxn modelId="{1B48BEBE-E8E4-4144-8AE3-3768B821E22F}" type="presOf" srcId="{6CD26887-49BF-EF40-8709-0A7587F75878}" destId="{B264DF74-41D2-784D-8904-55087CE6959A}" srcOrd="0" destOrd="0" presId="urn:microsoft.com/office/officeart/2005/8/layout/matrix1"/>
    <dgm:cxn modelId="{81CD75F3-4549-224F-9A54-A8DDC30A1959}" type="presOf" srcId="{B4087624-6E4A-B246-92E0-84B4A92A421A}" destId="{DBDC76B1-5249-9A4E-8074-1033D51CC9FF}" srcOrd="1" destOrd="0" presId="urn:microsoft.com/office/officeart/2005/8/layout/matrix1"/>
    <dgm:cxn modelId="{38347772-E432-3044-A1D0-E35C64A8BC2E}" type="presOf" srcId="{E5A7389E-B413-ED4D-92CD-1BAB5ED11823}" destId="{BEC8978F-8427-944E-8D20-D74B6757C7B3}" srcOrd="0" destOrd="0" presId="urn:microsoft.com/office/officeart/2005/8/layout/matrix1"/>
    <dgm:cxn modelId="{DBFC2671-ED4D-F146-80D8-979548A963AE}" type="presOf" srcId="{7C6114EE-574F-DB4D-932A-37B9E4F4C68C}" destId="{E1915940-5B0E-5C40-8390-9810E2D8B090}" srcOrd="0" destOrd="0" presId="urn:microsoft.com/office/officeart/2005/8/layout/matrix1"/>
    <dgm:cxn modelId="{CF8C67D1-B88C-A045-92B3-9C94E1036910}" type="presOf" srcId="{33E0770C-EA24-994F-9CB5-8FF80A88DB1A}" destId="{2F0A53AE-E2B4-FE42-9DA9-102D7F8FD411}" srcOrd="0" destOrd="0" presId="urn:microsoft.com/office/officeart/2005/8/layout/matrix1"/>
    <dgm:cxn modelId="{47D436F2-EB2C-274F-B90F-0B79AD951C6C}" srcId="{7C6114EE-574F-DB4D-932A-37B9E4F4C68C}" destId="{B4087624-6E4A-B246-92E0-84B4A92A421A}" srcOrd="2" destOrd="0" parTransId="{205E565D-94A5-3048-BB1D-4F44AAF07453}" sibTransId="{9542FCF3-72B5-2748-8C24-527D62443213}"/>
    <dgm:cxn modelId="{4D95AD33-1687-644E-82A1-05772D7156AB}" srcId="{7C6114EE-574F-DB4D-932A-37B9E4F4C68C}" destId="{6CD26887-49BF-EF40-8709-0A7587F75878}" srcOrd="1" destOrd="0" parTransId="{39C7AB9C-A67E-1A40-B82E-14904CEC92CD}" sibTransId="{ABF0DD0A-61EF-444E-9A31-7246593F01DA}"/>
    <dgm:cxn modelId="{90A28D2A-5BD9-894C-867E-C826FD176EBD}" type="presOf" srcId="{E5A7389E-B413-ED4D-92CD-1BAB5ED11823}" destId="{51CB9D00-D968-BB41-AD00-04E6D5F4BF72}" srcOrd="1" destOrd="0" presId="urn:microsoft.com/office/officeart/2005/8/layout/matrix1"/>
    <dgm:cxn modelId="{35514309-F0B0-F54D-AA15-C44CBC950EA5}" srcId="{59BCF04D-4D34-8744-A3C1-83D47F47D3C8}" destId="{7C6114EE-574F-DB4D-932A-37B9E4F4C68C}" srcOrd="0" destOrd="0" parTransId="{A6A067EA-E5EC-1847-A1F6-8BDEC64FC64C}" sibTransId="{884DD7F4-DDAC-C947-9C57-C63CF5A8218C}"/>
    <dgm:cxn modelId="{CF193871-9AE2-3C45-B0DE-909FE6549E05}" type="presOf" srcId="{B4087624-6E4A-B246-92E0-84B4A92A421A}" destId="{70CFBC4C-9DEC-C54A-A87B-1185E106B10D}" srcOrd="0" destOrd="0" presId="urn:microsoft.com/office/officeart/2005/8/layout/matrix1"/>
    <dgm:cxn modelId="{D9845A36-6336-5A4A-8BEF-2BEE3A45EA8B}" type="presOf" srcId="{33E0770C-EA24-994F-9CB5-8FF80A88DB1A}" destId="{3B680247-44D6-4E48-BC68-A523C02EBE20}" srcOrd="1" destOrd="0" presId="urn:microsoft.com/office/officeart/2005/8/layout/matrix1"/>
    <dgm:cxn modelId="{70075E34-D92B-AE41-9B24-0C0CBB295784}" type="presParOf" srcId="{DB12C74C-9195-704D-BB6D-E05EE1A56193}" destId="{AD7710A8-3F8A-9B4C-A4BF-0A94256E39F2}" srcOrd="0" destOrd="0" presId="urn:microsoft.com/office/officeart/2005/8/layout/matrix1"/>
    <dgm:cxn modelId="{F7A24841-8E3B-2D45-BABF-E310932DB3E4}" type="presParOf" srcId="{AD7710A8-3F8A-9B4C-A4BF-0A94256E39F2}" destId="{BEC8978F-8427-944E-8D20-D74B6757C7B3}" srcOrd="0" destOrd="0" presId="urn:microsoft.com/office/officeart/2005/8/layout/matrix1"/>
    <dgm:cxn modelId="{C6492257-51C4-654C-87E4-691D2571C5C6}" type="presParOf" srcId="{AD7710A8-3F8A-9B4C-A4BF-0A94256E39F2}" destId="{51CB9D00-D968-BB41-AD00-04E6D5F4BF72}" srcOrd="1" destOrd="0" presId="urn:microsoft.com/office/officeart/2005/8/layout/matrix1"/>
    <dgm:cxn modelId="{8FE3710D-A8F9-D241-A843-FD1034F3A639}" type="presParOf" srcId="{AD7710A8-3F8A-9B4C-A4BF-0A94256E39F2}" destId="{B264DF74-41D2-784D-8904-55087CE6959A}" srcOrd="2" destOrd="0" presId="urn:microsoft.com/office/officeart/2005/8/layout/matrix1"/>
    <dgm:cxn modelId="{88BFF3D3-F8CC-1F4B-9EFE-E36DC8B741A2}" type="presParOf" srcId="{AD7710A8-3F8A-9B4C-A4BF-0A94256E39F2}" destId="{C4A56C44-C310-0C4F-A0B2-BE4C2AA92ECE}" srcOrd="3" destOrd="0" presId="urn:microsoft.com/office/officeart/2005/8/layout/matrix1"/>
    <dgm:cxn modelId="{3EFD099E-A31D-474C-810E-DCA84EA2879A}" type="presParOf" srcId="{AD7710A8-3F8A-9B4C-A4BF-0A94256E39F2}" destId="{70CFBC4C-9DEC-C54A-A87B-1185E106B10D}" srcOrd="4" destOrd="0" presId="urn:microsoft.com/office/officeart/2005/8/layout/matrix1"/>
    <dgm:cxn modelId="{074674DE-B5A8-6E45-A00C-08DBE8A278AD}" type="presParOf" srcId="{AD7710A8-3F8A-9B4C-A4BF-0A94256E39F2}" destId="{DBDC76B1-5249-9A4E-8074-1033D51CC9FF}" srcOrd="5" destOrd="0" presId="urn:microsoft.com/office/officeart/2005/8/layout/matrix1"/>
    <dgm:cxn modelId="{2118D9C0-995B-9C47-B00A-9F900F6634AC}" type="presParOf" srcId="{AD7710A8-3F8A-9B4C-A4BF-0A94256E39F2}" destId="{2F0A53AE-E2B4-FE42-9DA9-102D7F8FD411}" srcOrd="6" destOrd="0" presId="urn:microsoft.com/office/officeart/2005/8/layout/matrix1"/>
    <dgm:cxn modelId="{77C8A14E-FC81-2446-90FB-FD8BDD76AB15}" type="presParOf" srcId="{AD7710A8-3F8A-9B4C-A4BF-0A94256E39F2}" destId="{3B680247-44D6-4E48-BC68-A523C02EBE20}" srcOrd="7" destOrd="0" presId="urn:microsoft.com/office/officeart/2005/8/layout/matrix1"/>
    <dgm:cxn modelId="{37038832-4C2A-D94E-ACBC-672A6CAA4C7E}" type="presParOf" srcId="{DB12C74C-9195-704D-BB6D-E05EE1A56193}" destId="{E1915940-5B0E-5C40-8390-9810E2D8B090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3CA5329-2970-D84E-8586-884F81112C96}" type="doc">
      <dgm:prSet loTypeId="urn:microsoft.com/office/officeart/2005/8/layout/lProcess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5E6C3B-38D3-4E47-9A88-DFC40C2111A1}">
      <dgm:prSet/>
      <dgm:spPr/>
      <dgm:t>
        <a:bodyPr/>
        <a:lstStyle/>
        <a:p>
          <a:pPr rtl="0"/>
          <a:r>
            <a:rPr lang="en-US" b="1" dirty="0" smtClean="0"/>
            <a:t>Node Manager</a:t>
          </a:r>
          <a:endParaRPr lang="en-US" dirty="0"/>
        </a:p>
      </dgm:t>
    </dgm:pt>
    <dgm:pt modelId="{03536653-C4D8-E941-A239-F080EAA2D508}" type="parTrans" cxnId="{681CA6CE-4F60-664A-9108-A539F2FBEB62}">
      <dgm:prSet/>
      <dgm:spPr/>
      <dgm:t>
        <a:bodyPr/>
        <a:lstStyle/>
        <a:p>
          <a:endParaRPr lang="en-US"/>
        </a:p>
      </dgm:t>
    </dgm:pt>
    <dgm:pt modelId="{90253AB4-6DCE-C54C-9434-8AF9A9A8D57A}" type="sibTrans" cxnId="{681CA6CE-4F60-664A-9108-A539F2FBEB62}">
      <dgm:prSet/>
      <dgm:spPr/>
      <dgm:t>
        <a:bodyPr/>
        <a:lstStyle/>
        <a:p>
          <a:endParaRPr lang="en-US"/>
        </a:p>
      </dgm:t>
    </dgm:pt>
    <dgm:pt modelId="{9428DCCC-78B4-C14A-82B8-306C5871940A}">
      <dgm:prSet custT="1"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1400" dirty="0" smtClean="0"/>
            <a:t>responsible for maintaining this node’s membership in the cluster</a:t>
          </a:r>
          <a:endParaRPr lang="en-US" sz="1400" dirty="0"/>
        </a:p>
      </dgm:t>
    </dgm:pt>
    <dgm:pt modelId="{443CF746-1E01-AB40-86B3-AB94D3CC729D}" type="parTrans" cxnId="{FC4EEBFE-C7C8-A24E-BF92-1E7BECB1BBFD}">
      <dgm:prSet/>
      <dgm:spPr>
        <a:solidFill>
          <a:srgbClr val="008000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A530DDD8-0EB6-EB49-A679-2033FBE05465}" type="sibTrans" cxnId="{FC4EEBFE-C7C8-A24E-BF92-1E7BECB1BBFD}">
      <dgm:prSet/>
      <dgm:spPr/>
      <dgm:t>
        <a:bodyPr/>
        <a:lstStyle/>
        <a:p>
          <a:endParaRPr lang="en-US"/>
        </a:p>
      </dgm:t>
    </dgm:pt>
    <dgm:pt modelId="{A604A278-6A6C-A842-B1D6-814FD1BFD130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en-US" b="1" dirty="0" smtClean="0"/>
            <a:t>Configuration Database Manager </a:t>
          </a:r>
          <a:endParaRPr lang="en-US" dirty="0"/>
        </a:p>
      </dgm:t>
    </dgm:pt>
    <dgm:pt modelId="{C66F6630-4F71-E540-BD6D-67AB31F5279A}" type="parTrans" cxnId="{85C5B8B1-1E76-1846-A1CD-1F4A29C8BAA1}">
      <dgm:prSet/>
      <dgm:spPr/>
      <dgm:t>
        <a:bodyPr/>
        <a:lstStyle/>
        <a:p>
          <a:endParaRPr lang="en-US"/>
        </a:p>
      </dgm:t>
    </dgm:pt>
    <dgm:pt modelId="{B2C97C13-39EE-8749-BE42-F4E952823445}" type="sibTrans" cxnId="{85C5B8B1-1E76-1846-A1CD-1F4A29C8BAA1}">
      <dgm:prSet/>
      <dgm:spPr/>
      <dgm:t>
        <a:bodyPr/>
        <a:lstStyle/>
        <a:p>
          <a:endParaRPr lang="en-US"/>
        </a:p>
      </dgm:t>
    </dgm:pt>
    <dgm:pt modelId="{46AC846E-DD4B-B145-8109-594F58B66DFA}">
      <dgm:prSet custT="1"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1400" dirty="0" smtClean="0"/>
            <a:t>maintains the cluster configuration database</a:t>
          </a:r>
          <a:endParaRPr lang="en-US" sz="1400" dirty="0"/>
        </a:p>
      </dgm:t>
    </dgm:pt>
    <dgm:pt modelId="{F8E375F1-3857-7041-979A-00D67738BA8A}" type="parTrans" cxnId="{95CC1BE1-87C5-0148-81BC-935E2B74587B}">
      <dgm:prSet/>
      <dgm:spPr>
        <a:solidFill>
          <a:srgbClr val="008000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6B352CD3-6085-6F4F-B756-59A966B3D63B}" type="sibTrans" cxnId="{95CC1BE1-87C5-0148-81BC-935E2B74587B}">
      <dgm:prSet/>
      <dgm:spPr/>
      <dgm:t>
        <a:bodyPr/>
        <a:lstStyle/>
        <a:p>
          <a:endParaRPr lang="en-US"/>
        </a:p>
      </dgm:t>
    </dgm:pt>
    <dgm:pt modelId="{68D04EAB-AE57-D74C-97C3-E1102486EF70}">
      <dgm:prSet/>
      <dgm:spPr/>
      <dgm:t>
        <a:bodyPr/>
        <a:lstStyle/>
        <a:p>
          <a:pPr rtl="0"/>
          <a:r>
            <a:rPr lang="en-US" b="1" dirty="0" smtClean="0"/>
            <a:t>Resource Manager/Failover Manager</a:t>
          </a:r>
          <a:endParaRPr lang="en-US" dirty="0"/>
        </a:p>
      </dgm:t>
    </dgm:pt>
    <dgm:pt modelId="{0E4BB41B-3C43-E044-8454-E381ECE258E7}" type="parTrans" cxnId="{9D060889-119A-EC45-849F-2B51C1966095}">
      <dgm:prSet/>
      <dgm:spPr/>
      <dgm:t>
        <a:bodyPr/>
        <a:lstStyle/>
        <a:p>
          <a:endParaRPr lang="en-US"/>
        </a:p>
      </dgm:t>
    </dgm:pt>
    <dgm:pt modelId="{192F6F53-977A-A646-AC4A-DFBCCC2D30AB}" type="sibTrans" cxnId="{9D060889-119A-EC45-849F-2B51C1966095}">
      <dgm:prSet/>
      <dgm:spPr/>
      <dgm:t>
        <a:bodyPr/>
        <a:lstStyle/>
        <a:p>
          <a:endParaRPr lang="en-US"/>
        </a:p>
      </dgm:t>
    </dgm:pt>
    <dgm:pt modelId="{C8D838A6-4521-6E4F-BD4C-F0AD5A8053CF}">
      <dgm:prSet custT="1"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1400" dirty="0" smtClean="0"/>
            <a:t>makes all decisions regarding resource groups and initiates appropriate actions </a:t>
          </a:r>
          <a:endParaRPr lang="en-US" sz="1400" dirty="0"/>
        </a:p>
      </dgm:t>
    </dgm:pt>
    <dgm:pt modelId="{55319369-C3B5-C242-96EC-CCEE2548636D}" type="parTrans" cxnId="{977030AE-0AA7-F74E-82FD-5F7CAEE68935}">
      <dgm:prSet/>
      <dgm:spPr>
        <a:solidFill>
          <a:srgbClr val="008000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2680D13A-3D32-3342-ABC2-F4A353989DDD}" type="sibTrans" cxnId="{977030AE-0AA7-F74E-82FD-5F7CAEE68935}">
      <dgm:prSet/>
      <dgm:spPr/>
      <dgm:t>
        <a:bodyPr/>
        <a:lstStyle/>
        <a:p>
          <a:endParaRPr lang="en-US"/>
        </a:p>
      </dgm:t>
    </dgm:pt>
    <dgm:pt modelId="{809B21C8-C014-1D48-816E-14A4048AB433}">
      <dgm:prSet/>
      <dgm:spPr/>
      <dgm:t>
        <a:bodyPr/>
        <a:lstStyle/>
        <a:p>
          <a:pPr rtl="0"/>
          <a:r>
            <a:rPr lang="en-US" b="1" dirty="0" smtClean="0"/>
            <a:t>Event Processor</a:t>
          </a:r>
          <a:endParaRPr lang="en-US" dirty="0"/>
        </a:p>
      </dgm:t>
    </dgm:pt>
    <dgm:pt modelId="{76718EBD-728A-1C48-ABA5-3E4EA9176BC8}" type="parTrans" cxnId="{E0A3DF22-9120-7B4E-87D3-F6AF1C82376A}">
      <dgm:prSet/>
      <dgm:spPr/>
      <dgm:t>
        <a:bodyPr/>
        <a:lstStyle/>
        <a:p>
          <a:endParaRPr lang="en-US"/>
        </a:p>
      </dgm:t>
    </dgm:pt>
    <dgm:pt modelId="{8A83F40E-E5E5-1A40-8985-723763393146}" type="sibTrans" cxnId="{E0A3DF22-9120-7B4E-87D3-F6AF1C82376A}">
      <dgm:prSet/>
      <dgm:spPr/>
      <dgm:t>
        <a:bodyPr/>
        <a:lstStyle/>
        <a:p>
          <a:endParaRPr lang="en-US"/>
        </a:p>
      </dgm:t>
    </dgm:pt>
    <dgm:pt modelId="{830188BC-2BF4-D149-8D4F-475826CCC8AD}">
      <dgm:prSet custT="1"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1400" dirty="0" smtClean="0"/>
            <a:t>connects all of the components of the cluster service, handles common operations, and controls cluster service initialization</a:t>
          </a:r>
          <a:endParaRPr lang="en-US" sz="1400" dirty="0"/>
        </a:p>
      </dgm:t>
    </dgm:pt>
    <dgm:pt modelId="{146DE00C-8656-604F-802E-EAA14553FAE0}" type="parTrans" cxnId="{7EA9CB7B-195B-1F4A-9253-C9356EB599EF}">
      <dgm:prSet/>
      <dgm:spPr>
        <a:solidFill>
          <a:srgbClr val="008000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endParaRPr lang="en-US"/>
        </a:p>
      </dgm:t>
    </dgm:pt>
    <dgm:pt modelId="{2EE1C14F-7EC8-0749-A63E-E5651A0993A1}" type="sibTrans" cxnId="{7EA9CB7B-195B-1F4A-9253-C9356EB599EF}">
      <dgm:prSet/>
      <dgm:spPr/>
      <dgm:t>
        <a:bodyPr/>
        <a:lstStyle/>
        <a:p>
          <a:endParaRPr lang="en-US"/>
        </a:p>
      </dgm:t>
    </dgm:pt>
    <dgm:pt modelId="{D13F8B09-6307-B940-937D-3D8CB8F58706}" type="pres">
      <dgm:prSet presAssocID="{C3CA5329-2970-D84E-8586-884F81112C9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2DBA270-1E2F-A448-ADD2-FC0895FD368D}" type="pres">
      <dgm:prSet presAssocID="{8D5E6C3B-38D3-4E47-9A88-DFC40C2111A1}" presName="vertFlow" presStyleCnt="0"/>
      <dgm:spPr/>
    </dgm:pt>
    <dgm:pt modelId="{C46257CA-AB54-634A-8696-9124BE944368}" type="pres">
      <dgm:prSet presAssocID="{8D5E6C3B-38D3-4E47-9A88-DFC40C2111A1}" presName="header" presStyleLbl="node1" presStyleIdx="0" presStyleCnt="4"/>
      <dgm:spPr/>
      <dgm:t>
        <a:bodyPr/>
        <a:lstStyle/>
        <a:p>
          <a:endParaRPr lang="en-US"/>
        </a:p>
      </dgm:t>
    </dgm:pt>
    <dgm:pt modelId="{BEE0C766-A136-6A46-BA21-C08F4DDF874B}" type="pres">
      <dgm:prSet presAssocID="{443CF746-1E01-AB40-86B3-AB94D3CC729D}" presName="parTrans" presStyleLbl="sibTrans2D1" presStyleIdx="0" presStyleCnt="4"/>
      <dgm:spPr/>
      <dgm:t>
        <a:bodyPr/>
        <a:lstStyle/>
        <a:p>
          <a:endParaRPr lang="en-US"/>
        </a:p>
      </dgm:t>
    </dgm:pt>
    <dgm:pt modelId="{7FC85DE4-1D5F-114A-99CF-BC7F2DF645FE}" type="pres">
      <dgm:prSet presAssocID="{9428DCCC-78B4-C14A-82B8-306C5871940A}" presName="child" presStyleLbl="alignAccFollowNode1" presStyleIdx="0" presStyleCnt="4" custScaleY="271028" custLinFactNeighborX="-285" custLinFactNeighborY="7831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F2B311-1E98-7D4E-95D6-1F3DC31DEECC}" type="pres">
      <dgm:prSet presAssocID="{8D5E6C3B-38D3-4E47-9A88-DFC40C2111A1}" presName="hSp" presStyleCnt="0"/>
      <dgm:spPr/>
    </dgm:pt>
    <dgm:pt modelId="{1D3B59F7-893C-844C-B1C4-BD1F303350FE}" type="pres">
      <dgm:prSet presAssocID="{A604A278-6A6C-A842-B1D6-814FD1BFD130}" presName="vertFlow" presStyleCnt="0"/>
      <dgm:spPr/>
    </dgm:pt>
    <dgm:pt modelId="{2E0A9497-AA35-A245-87AF-724D7FB6CB06}" type="pres">
      <dgm:prSet presAssocID="{A604A278-6A6C-A842-B1D6-814FD1BFD130}" presName="header" presStyleLbl="node1" presStyleIdx="1" presStyleCnt="4"/>
      <dgm:spPr/>
      <dgm:t>
        <a:bodyPr/>
        <a:lstStyle/>
        <a:p>
          <a:endParaRPr lang="en-US"/>
        </a:p>
      </dgm:t>
    </dgm:pt>
    <dgm:pt modelId="{6957F4AB-9F00-6A45-A004-C6A7C46C7396}" type="pres">
      <dgm:prSet presAssocID="{F8E375F1-3857-7041-979A-00D67738BA8A}" presName="parTrans" presStyleLbl="sibTrans2D1" presStyleIdx="1" presStyleCnt="4"/>
      <dgm:spPr/>
      <dgm:t>
        <a:bodyPr/>
        <a:lstStyle/>
        <a:p>
          <a:endParaRPr lang="en-US"/>
        </a:p>
      </dgm:t>
    </dgm:pt>
    <dgm:pt modelId="{B6BB53F8-FEE4-944B-8AE3-FB1228A83EB5}" type="pres">
      <dgm:prSet presAssocID="{46AC846E-DD4B-B145-8109-594F58B66DFA}" presName="child" presStyleLbl="alignAccFollowNode1" presStyleIdx="1" presStyleCnt="4" custScaleY="247163" custLinFactY="8652" custLinFactNeighborX="-597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FD4CE4-E287-F349-9AE4-6F9A0AB2486B}" type="pres">
      <dgm:prSet presAssocID="{A604A278-6A6C-A842-B1D6-814FD1BFD130}" presName="hSp" presStyleCnt="0"/>
      <dgm:spPr/>
    </dgm:pt>
    <dgm:pt modelId="{A5BB775B-BF45-A44D-B689-01C542129A35}" type="pres">
      <dgm:prSet presAssocID="{68D04EAB-AE57-D74C-97C3-E1102486EF70}" presName="vertFlow" presStyleCnt="0"/>
      <dgm:spPr/>
    </dgm:pt>
    <dgm:pt modelId="{E90FBF4A-52D2-8143-BB51-72976A76E06C}" type="pres">
      <dgm:prSet presAssocID="{68D04EAB-AE57-D74C-97C3-E1102486EF70}" presName="header" presStyleLbl="node1" presStyleIdx="2" presStyleCnt="4"/>
      <dgm:spPr/>
      <dgm:t>
        <a:bodyPr/>
        <a:lstStyle/>
        <a:p>
          <a:endParaRPr lang="en-US"/>
        </a:p>
      </dgm:t>
    </dgm:pt>
    <dgm:pt modelId="{C9D19B76-BE5B-5848-B8E8-469066B2972B}" type="pres">
      <dgm:prSet presAssocID="{55319369-C3B5-C242-96EC-CCEE2548636D}" presName="parTrans" presStyleLbl="sibTrans2D1" presStyleIdx="2" presStyleCnt="4"/>
      <dgm:spPr/>
      <dgm:t>
        <a:bodyPr/>
        <a:lstStyle/>
        <a:p>
          <a:endParaRPr lang="en-US"/>
        </a:p>
      </dgm:t>
    </dgm:pt>
    <dgm:pt modelId="{FB88C71B-638F-3843-B789-0C3FD1C6FF28}" type="pres">
      <dgm:prSet presAssocID="{C8D838A6-4521-6E4F-BD4C-F0AD5A8053CF}" presName="child" presStyleLbl="alignAccFollowNode1" presStyleIdx="2" presStyleCnt="4" custScaleY="271027" custLinFactNeighborX="-910" custLinFactNeighborY="3191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6BF6A0-8316-AA45-9A5D-AE3855146967}" type="pres">
      <dgm:prSet presAssocID="{68D04EAB-AE57-D74C-97C3-E1102486EF70}" presName="hSp" presStyleCnt="0"/>
      <dgm:spPr/>
    </dgm:pt>
    <dgm:pt modelId="{02007971-B781-6249-901B-4D0F740699F3}" type="pres">
      <dgm:prSet presAssocID="{809B21C8-C014-1D48-816E-14A4048AB433}" presName="vertFlow" presStyleCnt="0"/>
      <dgm:spPr/>
    </dgm:pt>
    <dgm:pt modelId="{2080784F-A7AE-A94D-8A5B-6F7305474A0D}" type="pres">
      <dgm:prSet presAssocID="{809B21C8-C014-1D48-816E-14A4048AB433}" presName="header" presStyleLbl="node1" presStyleIdx="3" presStyleCnt="4"/>
      <dgm:spPr/>
      <dgm:t>
        <a:bodyPr/>
        <a:lstStyle/>
        <a:p>
          <a:endParaRPr lang="en-US"/>
        </a:p>
      </dgm:t>
    </dgm:pt>
    <dgm:pt modelId="{58F83F05-6F58-0147-BCBA-A0CEC1AB2383}" type="pres">
      <dgm:prSet presAssocID="{146DE00C-8656-604F-802E-EAA14553FAE0}" presName="parTrans" presStyleLbl="sibTrans2D1" presStyleIdx="3" presStyleCnt="4"/>
      <dgm:spPr/>
      <dgm:t>
        <a:bodyPr/>
        <a:lstStyle/>
        <a:p>
          <a:endParaRPr lang="en-US"/>
        </a:p>
      </dgm:t>
    </dgm:pt>
    <dgm:pt modelId="{A63AC934-A4C6-5345-8946-824362CA1C15}" type="pres">
      <dgm:prSet presAssocID="{830188BC-2BF4-D149-8D4F-475826CCC8AD}" presName="child" presStyleLbl="alignAccFollowNode1" presStyleIdx="3" presStyleCnt="4" custScaleY="294892" custLinFactNeighborX="-1222" custLinFactNeighborY="6600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C713D7-85B3-9B43-B92D-D19C1E65A809}" type="presOf" srcId="{830188BC-2BF4-D149-8D4F-475826CCC8AD}" destId="{A63AC934-A4C6-5345-8946-824362CA1C15}" srcOrd="0" destOrd="0" presId="urn:microsoft.com/office/officeart/2005/8/layout/lProcess1"/>
    <dgm:cxn modelId="{F899FBF3-6D8E-F541-968F-049D3598BA24}" type="presOf" srcId="{9428DCCC-78B4-C14A-82B8-306C5871940A}" destId="{7FC85DE4-1D5F-114A-99CF-BC7F2DF645FE}" srcOrd="0" destOrd="0" presId="urn:microsoft.com/office/officeart/2005/8/layout/lProcess1"/>
    <dgm:cxn modelId="{F1CE3890-3BDF-5B4F-92AF-88C5BB1F22DE}" type="presOf" srcId="{443CF746-1E01-AB40-86B3-AB94D3CC729D}" destId="{BEE0C766-A136-6A46-BA21-C08F4DDF874B}" srcOrd="0" destOrd="0" presId="urn:microsoft.com/office/officeart/2005/8/layout/lProcess1"/>
    <dgm:cxn modelId="{E049E011-7D90-B34F-AFF2-B952819063EE}" type="presOf" srcId="{809B21C8-C014-1D48-816E-14A4048AB433}" destId="{2080784F-A7AE-A94D-8A5B-6F7305474A0D}" srcOrd="0" destOrd="0" presId="urn:microsoft.com/office/officeart/2005/8/layout/lProcess1"/>
    <dgm:cxn modelId="{977030AE-0AA7-F74E-82FD-5F7CAEE68935}" srcId="{68D04EAB-AE57-D74C-97C3-E1102486EF70}" destId="{C8D838A6-4521-6E4F-BD4C-F0AD5A8053CF}" srcOrd="0" destOrd="0" parTransId="{55319369-C3B5-C242-96EC-CCEE2548636D}" sibTransId="{2680D13A-3D32-3342-ABC2-F4A353989DDD}"/>
    <dgm:cxn modelId="{85C5B8B1-1E76-1846-A1CD-1F4A29C8BAA1}" srcId="{C3CA5329-2970-D84E-8586-884F81112C96}" destId="{A604A278-6A6C-A842-B1D6-814FD1BFD130}" srcOrd="1" destOrd="0" parTransId="{C66F6630-4F71-E540-BD6D-67AB31F5279A}" sibTransId="{B2C97C13-39EE-8749-BE42-F4E952823445}"/>
    <dgm:cxn modelId="{C71E6631-D12C-FC4A-AABE-C1FB6C5F5091}" type="presOf" srcId="{C3CA5329-2970-D84E-8586-884F81112C96}" destId="{D13F8B09-6307-B940-937D-3D8CB8F58706}" srcOrd="0" destOrd="0" presId="urn:microsoft.com/office/officeart/2005/8/layout/lProcess1"/>
    <dgm:cxn modelId="{9D060889-119A-EC45-849F-2B51C1966095}" srcId="{C3CA5329-2970-D84E-8586-884F81112C96}" destId="{68D04EAB-AE57-D74C-97C3-E1102486EF70}" srcOrd="2" destOrd="0" parTransId="{0E4BB41B-3C43-E044-8454-E381ECE258E7}" sibTransId="{192F6F53-977A-A646-AC4A-DFBCCC2D30AB}"/>
    <dgm:cxn modelId="{B8CB5BA2-0278-9C48-AAE2-4714B64118C7}" type="presOf" srcId="{F8E375F1-3857-7041-979A-00D67738BA8A}" destId="{6957F4AB-9F00-6A45-A004-C6A7C46C7396}" srcOrd="0" destOrd="0" presId="urn:microsoft.com/office/officeart/2005/8/layout/lProcess1"/>
    <dgm:cxn modelId="{95CC1BE1-87C5-0148-81BC-935E2B74587B}" srcId="{A604A278-6A6C-A842-B1D6-814FD1BFD130}" destId="{46AC846E-DD4B-B145-8109-594F58B66DFA}" srcOrd="0" destOrd="0" parTransId="{F8E375F1-3857-7041-979A-00D67738BA8A}" sibTransId="{6B352CD3-6085-6F4F-B756-59A966B3D63B}"/>
    <dgm:cxn modelId="{681CA6CE-4F60-664A-9108-A539F2FBEB62}" srcId="{C3CA5329-2970-D84E-8586-884F81112C96}" destId="{8D5E6C3B-38D3-4E47-9A88-DFC40C2111A1}" srcOrd="0" destOrd="0" parTransId="{03536653-C4D8-E941-A239-F080EAA2D508}" sibTransId="{90253AB4-6DCE-C54C-9434-8AF9A9A8D57A}"/>
    <dgm:cxn modelId="{FC4EEBFE-C7C8-A24E-BF92-1E7BECB1BBFD}" srcId="{8D5E6C3B-38D3-4E47-9A88-DFC40C2111A1}" destId="{9428DCCC-78B4-C14A-82B8-306C5871940A}" srcOrd="0" destOrd="0" parTransId="{443CF746-1E01-AB40-86B3-AB94D3CC729D}" sibTransId="{A530DDD8-0EB6-EB49-A679-2033FBE05465}"/>
    <dgm:cxn modelId="{1C0B0E09-52E1-E34B-822C-76BC42DF8241}" type="presOf" srcId="{46AC846E-DD4B-B145-8109-594F58B66DFA}" destId="{B6BB53F8-FEE4-944B-8AE3-FB1228A83EB5}" srcOrd="0" destOrd="0" presId="urn:microsoft.com/office/officeart/2005/8/layout/lProcess1"/>
    <dgm:cxn modelId="{C78D6FF2-BE4D-B047-B04F-AD0FE822EC41}" type="presOf" srcId="{68D04EAB-AE57-D74C-97C3-E1102486EF70}" destId="{E90FBF4A-52D2-8143-BB51-72976A76E06C}" srcOrd="0" destOrd="0" presId="urn:microsoft.com/office/officeart/2005/8/layout/lProcess1"/>
    <dgm:cxn modelId="{89D8B263-3AD0-714A-8C5C-51A4603EB8A8}" type="presOf" srcId="{8D5E6C3B-38D3-4E47-9A88-DFC40C2111A1}" destId="{C46257CA-AB54-634A-8696-9124BE944368}" srcOrd="0" destOrd="0" presId="urn:microsoft.com/office/officeart/2005/8/layout/lProcess1"/>
    <dgm:cxn modelId="{C9F3709D-BF12-3F4F-BEDE-5E773A32E45B}" type="presOf" srcId="{C8D838A6-4521-6E4F-BD4C-F0AD5A8053CF}" destId="{FB88C71B-638F-3843-B789-0C3FD1C6FF28}" srcOrd="0" destOrd="0" presId="urn:microsoft.com/office/officeart/2005/8/layout/lProcess1"/>
    <dgm:cxn modelId="{EB39BB22-52E2-0D43-BA67-63291367123B}" type="presOf" srcId="{A604A278-6A6C-A842-B1D6-814FD1BFD130}" destId="{2E0A9497-AA35-A245-87AF-724D7FB6CB06}" srcOrd="0" destOrd="0" presId="urn:microsoft.com/office/officeart/2005/8/layout/lProcess1"/>
    <dgm:cxn modelId="{7EA9CB7B-195B-1F4A-9253-C9356EB599EF}" srcId="{809B21C8-C014-1D48-816E-14A4048AB433}" destId="{830188BC-2BF4-D149-8D4F-475826CCC8AD}" srcOrd="0" destOrd="0" parTransId="{146DE00C-8656-604F-802E-EAA14553FAE0}" sibTransId="{2EE1C14F-7EC8-0749-A63E-E5651A0993A1}"/>
    <dgm:cxn modelId="{AF531FD7-A8AD-E048-BD27-1B59E6A67E38}" type="presOf" srcId="{55319369-C3B5-C242-96EC-CCEE2548636D}" destId="{C9D19B76-BE5B-5848-B8E8-469066B2972B}" srcOrd="0" destOrd="0" presId="urn:microsoft.com/office/officeart/2005/8/layout/lProcess1"/>
    <dgm:cxn modelId="{E0A3DF22-9120-7B4E-87D3-F6AF1C82376A}" srcId="{C3CA5329-2970-D84E-8586-884F81112C96}" destId="{809B21C8-C014-1D48-816E-14A4048AB433}" srcOrd="3" destOrd="0" parTransId="{76718EBD-728A-1C48-ABA5-3E4EA9176BC8}" sibTransId="{8A83F40E-E5E5-1A40-8985-723763393146}"/>
    <dgm:cxn modelId="{3BCC4608-A601-FF4C-827D-B74B99ED80D1}" type="presOf" srcId="{146DE00C-8656-604F-802E-EAA14553FAE0}" destId="{58F83F05-6F58-0147-BCBA-A0CEC1AB2383}" srcOrd="0" destOrd="0" presId="urn:microsoft.com/office/officeart/2005/8/layout/lProcess1"/>
    <dgm:cxn modelId="{075B7F6D-95A8-724C-BCC5-25578FEA8DD6}" type="presParOf" srcId="{D13F8B09-6307-B940-937D-3D8CB8F58706}" destId="{F2DBA270-1E2F-A448-ADD2-FC0895FD368D}" srcOrd="0" destOrd="0" presId="urn:microsoft.com/office/officeart/2005/8/layout/lProcess1"/>
    <dgm:cxn modelId="{7CA851D6-A7AD-3849-A83A-97C527D15A2A}" type="presParOf" srcId="{F2DBA270-1E2F-A448-ADD2-FC0895FD368D}" destId="{C46257CA-AB54-634A-8696-9124BE944368}" srcOrd="0" destOrd="0" presId="urn:microsoft.com/office/officeart/2005/8/layout/lProcess1"/>
    <dgm:cxn modelId="{1FF99A36-D6A4-444A-9D3C-073A9AAF235D}" type="presParOf" srcId="{F2DBA270-1E2F-A448-ADD2-FC0895FD368D}" destId="{BEE0C766-A136-6A46-BA21-C08F4DDF874B}" srcOrd="1" destOrd="0" presId="urn:microsoft.com/office/officeart/2005/8/layout/lProcess1"/>
    <dgm:cxn modelId="{07475BC6-C079-6B4C-A686-0A8B761A9FA3}" type="presParOf" srcId="{F2DBA270-1E2F-A448-ADD2-FC0895FD368D}" destId="{7FC85DE4-1D5F-114A-99CF-BC7F2DF645FE}" srcOrd="2" destOrd="0" presId="urn:microsoft.com/office/officeart/2005/8/layout/lProcess1"/>
    <dgm:cxn modelId="{5AC3882A-6C16-2C44-B40E-3EED52C825B3}" type="presParOf" srcId="{D13F8B09-6307-B940-937D-3D8CB8F58706}" destId="{2FF2B311-1E98-7D4E-95D6-1F3DC31DEECC}" srcOrd="1" destOrd="0" presId="urn:microsoft.com/office/officeart/2005/8/layout/lProcess1"/>
    <dgm:cxn modelId="{951BF9CC-1357-DE48-8A40-95B89A00DFE9}" type="presParOf" srcId="{D13F8B09-6307-B940-937D-3D8CB8F58706}" destId="{1D3B59F7-893C-844C-B1C4-BD1F303350FE}" srcOrd="2" destOrd="0" presId="urn:microsoft.com/office/officeart/2005/8/layout/lProcess1"/>
    <dgm:cxn modelId="{31E4FF60-FF00-D547-A908-1DE3F6A41686}" type="presParOf" srcId="{1D3B59F7-893C-844C-B1C4-BD1F303350FE}" destId="{2E0A9497-AA35-A245-87AF-724D7FB6CB06}" srcOrd="0" destOrd="0" presId="urn:microsoft.com/office/officeart/2005/8/layout/lProcess1"/>
    <dgm:cxn modelId="{919F46EC-AA51-894A-8A88-1FEBD53D0155}" type="presParOf" srcId="{1D3B59F7-893C-844C-B1C4-BD1F303350FE}" destId="{6957F4AB-9F00-6A45-A004-C6A7C46C7396}" srcOrd="1" destOrd="0" presId="urn:microsoft.com/office/officeart/2005/8/layout/lProcess1"/>
    <dgm:cxn modelId="{3AC2C59E-CE05-1C4F-8A99-9051EF2CC053}" type="presParOf" srcId="{1D3B59F7-893C-844C-B1C4-BD1F303350FE}" destId="{B6BB53F8-FEE4-944B-8AE3-FB1228A83EB5}" srcOrd="2" destOrd="0" presId="urn:microsoft.com/office/officeart/2005/8/layout/lProcess1"/>
    <dgm:cxn modelId="{A6F83E9A-3AC9-4A47-B55C-75363F6AF33A}" type="presParOf" srcId="{D13F8B09-6307-B940-937D-3D8CB8F58706}" destId="{89FD4CE4-E287-F349-9AE4-6F9A0AB2486B}" srcOrd="3" destOrd="0" presId="urn:microsoft.com/office/officeart/2005/8/layout/lProcess1"/>
    <dgm:cxn modelId="{DD3532F2-4397-0D42-842F-00B46B1AB706}" type="presParOf" srcId="{D13F8B09-6307-B940-937D-3D8CB8F58706}" destId="{A5BB775B-BF45-A44D-B689-01C542129A35}" srcOrd="4" destOrd="0" presId="urn:microsoft.com/office/officeart/2005/8/layout/lProcess1"/>
    <dgm:cxn modelId="{8CD6E253-8B01-F048-9496-529E636350CC}" type="presParOf" srcId="{A5BB775B-BF45-A44D-B689-01C542129A35}" destId="{E90FBF4A-52D2-8143-BB51-72976A76E06C}" srcOrd="0" destOrd="0" presId="urn:microsoft.com/office/officeart/2005/8/layout/lProcess1"/>
    <dgm:cxn modelId="{F2EC13EA-C197-9648-9F78-778765511C75}" type="presParOf" srcId="{A5BB775B-BF45-A44D-B689-01C542129A35}" destId="{C9D19B76-BE5B-5848-B8E8-469066B2972B}" srcOrd="1" destOrd="0" presId="urn:microsoft.com/office/officeart/2005/8/layout/lProcess1"/>
    <dgm:cxn modelId="{2D185C27-37DC-3946-AF21-FE1FDAB6FE44}" type="presParOf" srcId="{A5BB775B-BF45-A44D-B689-01C542129A35}" destId="{FB88C71B-638F-3843-B789-0C3FD1C6FF28}" srcOrd="2" destOrd="0" presId="urn:microsoft.com/office/officeart/2005/8/layout/lProcess1"/>
    <dgm:cxn modelId="{5F6659D9-9259-364A-AA0E-FD1481D7DD3A}" type="presParOf" srcId="{D13F8B09-6307-B940-937D-3D8CB8F58706}" destId="{5E6BF6A0-8316-AA45-9A5D-AE3855146967}" srcOrd="5" destOrd="0" presId="urn:microsoft.com/office/officeart/2005/8/layout/lProcess1"/>
    <dgm:cxn modelId="{9E8CCD49-1372-5F40-A049-1C006DA7F2D8}" type="presParOf" srcId="{D13F8B09-6307-B940-937D-3D8CB8F58706}" destId="{02007971-B781-6249-901B-4D0F740699F3}" srcOrd="6" destOrd="0" presId="urn:microsoft.com/office/officeart/2005/8/layout/lProcess1"/>
    <dgm:cxn modelId="{4640830C-28FC-E746-9F46-DD00166CD6F0}" type="presParOf" srcId="{02007971-B781-6249-901B-4D0F740699F3}" destId="{2080784F-A7AE-A94D-8A5B-6F7305474A0D}" srcOrd="0" destOrd="0" presId="urn:microsoft.com/office/officeart/2005/8/layout/lProcess1"/>
    <dgm:cxn modelId="{D6F60916-F5CE-FD40-92A9-E7A3FB050F24}" type="presParOf" srcId="{02007971-B781-6249-901B-4D0F740699F3}" destId="{58F83F05-6F58-0147-BCBA-A0CEC1AB2383}" srcOrd="1" destOrd="0" presId="urn:microsoft.com/office/officeart/2005/8/layout/lProcess1"/>
    <dgm:cxn modelId="{65190E24-4FC4-D649-A83E-91D8CBBCD85E}" type="presParOf" srcId="{02007971-B781-6249-901B-4D0F740699F3}" destId="{A63AC934-A4C6-5345-8946-824362CA1C15}" srcOrd="2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D76D8E8-172D-914B-8F9D-AF29A29F22A3}" type="doc">
      <dgm:prSet loTypeId="urn:microsoft.com/office/officeart/2005/8/layout/default#8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652C1C-59EE-7A40-8404-1F9D7AE286C2}">
      <dgm:prSet phldrT="[Text]"/>
      <dgm:spPr>
        <a:solidFill>
          <a:schemeClr val="accent2">
            <a:lumMod val="75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NZ" dirty="0" smtClean="0">
              <a:solidFill>
                <a:schemeClr val="bg1"/>
              </a:solidFill>
            </a:rPr>
            <a:t>Beowulf distributed process space (BPROC)</a:t>
          </a:r>
          <a:endParaRPr lang="en-US" dirty="0">
            <a:solidFill>
              <a:schemeClr val="bg1"/>
            </a:solidFill>
          </a:endParaRPr>
        </a:p>
      </dgm:t>
    </dgm:pt>
    <dgm:pt modelId="{9EF67A09-3331-CF47-BB5E-97CFC7AD5C13}" type="parTrans" cxnId="{F1F45759-69F0-AD45-B969-D0B41261AE31}">
      <dgm:prSet/>
      <dgm:spPr/>
      <dgm:t>
        <a:bodyPr/>
        <a:lstStyle/>
        <a:p>
          <a:endParaRPr lang="en-US"/>
        </a:p>
      </dgm:t>
    </dgm:pt>
    <dgm:pt modelId="{24AE5A46-01A8-8B46-9406-E0638F7DA9E9}" type="sibTrans" cxnId="{F1F45759-69F0-AD45-B969-D0B41261AE31}">
      <dgm:prSet/>
      <dgm:spPr/>
      <dgm:t>
        <a:bodyPr/>
        <a:lstStyle/>
        <a:p>
          <a:endParaRPr lang="en-US"/>
        </a:p>
      </dgm:t>
    </dgm:pt>
    <dgm:pt modelId="{4B9466A7-B96C-6F46-8DC1-A0DE46BB90ED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NZ" smtClean="0"/>
            <a:t>Beowulf Ethernet Channel Bonding</a:t>
          </a:r>
          <a:endParaRPr lang="en-NZ" dirty="0" smtClean="0"/>
        </a:p>
      </dgm:t>
    </dgm:pt>
    <dgm:pt modelId="{1E288986-1011-7E43-B7C3-DA9CA93E962E}" type="parTrans" cxnId="{CE0607E3-8790-7C47-95E8-572234B5A4C8}">
      <dgm:prSet/>
      <dgm:spPr/>
      <dgm:t>
        <a:bodyPr/>
        <a:lstStyle/>
        <a:p>
          <a:endParaRPr lang="en-US"/>
        </a:p>
      </dgm:t>
    </dgm:pt>
    <dgm:pt modelId="{EE7508FE-DFC2-D849-A6FD-44CDF9F3617E}" type="sibTrans" cxnId="{CE0607E3-8790-7C47-95E8-572234B5A4C8}">
      <dgm:prSet/>
      <dgm:spPr/>
      <dgm:t>
        <a:bodyPr/>
        <a:lstStyle/>
        <a:p>
          <a:endParaRPr lang="en-US"/>
        </a:p>
      </dgm:t>
    </dgm:pt>
    <dgm:pt modelId="{CA1E4D54-F241-6843-B693-B661D3859669}">
      <dgm:prSet/>
      <dgm:spPr>
        <a:solidFill>
          <a:schemeClr val="accent3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NZ" dirty="0" smtClean="0">
              <a:solidFill>
                <a:schemeClr val="bg1"/>
              </a:solidFill>
            </a:rPr>
            <a:t>Pvmsync</a:t>
          </a:r>
        </a:p>
      </dgm:t>
    </dgm:pt>
    <dgm:pt modelId="{12D97EDD-A768-EA43-87DF-2AE5117450C2}" type="parTrans" cxnId="{5B8A2F5B-B39E-2D47-874A-04618712CD63}">
      <dgm:prSet/>
      <dgm:spPr/>
      <dgm:t>
        <a:bodyPr/>
        <a:lstStyle/>
        <a:p>
          <a:endParaRPr lang="en-US"/>
        </a:p>
      </dgm:t>
    </dgm:pt>
    <dgm:pt modelId="{7554E32A-3F15-F742-8463-B861A7240958}" type="sibTrans" cxnId="{5B8A2F5B-B39E-2D47-874A-04618712CD63}">
      <dgm:prSet/>
      <dgm:spPr/>
      <dgm:t>
        <a:bodyPr/>
        <a:lstStyle/>
        <a:p>
          <a:endParaRPr lang="en-US"/>
        </a:p>
      </dgm:t>
    </dgm:pt>
    <dgm:pt modelId="{8E1120D1-9D8C-3C4A-93B5-C5197750F14B}">
      <dgm:prSet/>
      <dgm:spPr>
        <a:solidFill>
          <a:schemeClr val="accent6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NZ" smtClean="0"/>
            <a:t>EnFuzion</a:t>
          </a:r>
          <a:endParaRPr lang="en-NZ" dirty="0" smtClean="0"/>
        </a:p>
      </dgm:t>
    </dgm:pt>
    <dgm:pt modelId="{D8321D75-2810-8F47-9AA4-AE468BB20395}" type="parTrans" cxnId="{52223553-404F-8143-85A5-C069AAF49EE4}">
      <dgm:prSet/>
      <dgm:spPr/>
      <dgm:t>
        <a:bodyPr/>
        <a:lstStyle/>
        <a:p>
          <a:endParaRPr lang="en-US"/>
        </a:p>
      </dgm:t>
    </dgm:pt>
    <dgm:pt modelId="{7C0E93ED-B58B-454C-82CE-43746C45DB29}" type="sibTrans" cxnId="{52223553-404F-8143-85A5-C069AAF49EE4}">
      <dgm:prSet/>
      <dgm:spPr/>
      <dgm:t>
        <a:bodyPr/>
        <a:lstStyle/>
        <a:p>
          <a:endParaRPr lang="en-US"/>
        </a:p>
      </dgm:t>
    </dgm:pt>
    <dgm:pt modelId="{3A89320D-BAE7-1E4A-8EFF-A572B6824808}" type="pres">
      <dgm:prSet presAssocID="{3D76D8E8-172D-914B-8F9D-AF29A29F22A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147748-17D6-2248-BE70-E5E35BFD35BF}" type="pres">
      <dgm:prSet presAssocID="{40652C1C-59EE-7A40-8404-1F9D7AE286C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4CCB8-9623-E34D-A373-FB99CF076A91}" type="pres">
      <dgm:prSet presAssocID="{24AE5A46-01A8-8B46-9406-E0638F7DA9E9}" presName="sibTrans" presStyleCnt="0"/>
      <dgm:spPr/>
    </dgm:pt>
    <dgm:pt modelId="{E89FB18B-418C-D447-A2FE-E87A83D3B6C2}" type="pres">
      <dgm:prSet presAssocID="{4B9466A7-B96C-6F46-8DC1-A0DE46BB90E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E38BEB-629F-2D4E-B14D-1F35A1F39BCC}" type="pres">
      <dgm:prSet presAssocID="{EE7508FE-DFC2-D849-A6FD-44CDF9F3617E}" presName="sibTrans" presStyleCnt="0"/>
      <dgm:spPr/>
    </dgm:pt>
    <dgm:pt modelId="{EAE49CCB-537B-1A49-86E5-B4EBBEB55279}" type="pres">
      <dgm:prSet presAssocID="{CA1E4D54-F241-6843-B693-B661D385966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790106-7688-A045-8F36-B9BA08C01563}" type="pres">
      <dgm:prSet presAssocID="{7554E32A-3F15-F742-8463-B861A7240958}" presName="sibTrans" presStyleCnt="0"/>
      <dgm:spPr/>
    </dgm:pt>
    <dgm:pt modelId="{8A104961-5BB4-3145-9E46-9DF0E8A93D72}" type="pres">
      <dgm:prSet presAssocID="{8E1120D1-9D8C-3C4A-93B5-C5197750F14B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ED7BE1-66D2-544A-9B5B-929B1232BE3E}" type="presOf" srcId="{CA1E4D54-F241-6843-B693-B661D3859669}" destId="{EAE49CCB-537B-1A49-86E5-B4EBBEB55279}" srcOrd="0" destOrd="0" presId="urn:microsoft.com/office/officeart/2005/8/layout/default#8"/>
    <dgm:cxn modelId="{4584A9E4-7B20-D140-A8BD-40301DC457B4}" type="presOf" srcId="{40652C1C-59EE-7A40-8404-1F9D7AE286C2}" destId="{6A147748-17D6-2248-BE70-E5E35BFD35BF}" srcOrd="0" destOrd="0" presId="urn:microsoft.com/office/officeart/2005/8/layout/default#8"/>
    <dgm:cxn modelId="{173D114B-D0CB-3C46-887C-73F9A130F6E9}" type="presOf" srcId="{3D76D8E8-172D-914B-8F9D-AF29A29F22A3}" destId="{3A89320D-BAE7-1E4A-8EFF-A572B6824808}" srcOrd="0" destOrd="0" presId="urn:microsoft.com/office/officeart/2005/8/layout/default#8"/>
    <dgm:cxn modelId="{3BC7702E-A1CF-A74A-9443-1F32FE9B3E8B}" type="presOf" srcId="{8E1120D1-9D8C-3C4A-93B5-C5197750F14B}" destId="{8A104961-5BB4-3145-9E46-9DF0E8A93D72}" srcOrd="0" destOrd="0" presId="urn:microsoft.com/office/officeart/2005/8/layout/default#8"/>
    <dgm:cxn modelId="{52223553-404F-8143-85A5-C069AAF49EE4}" srcId="{3D76D8E8-172D-914B-8F9D-AF29A29F22A3}" destId="{8E1120D1-9D8C-3C4A-93B5-C5197750F14B}" srcOrd="3" destOrd="0" parTransId="{D8321D75-2810-8F47-9AA4-AE468BB20395}" sibTransId="{7C0E93ED-B58B-454C-82CE-43746C45DB29}"/>
    <dgm:cxn modelId="{F1F45759-69F0-AD45-B969-D0B41261AE31}" srcId="{3D76D8E8-172D-914B-8F9D-AF29A29F22A3}" destId="{40652C1C-59EE-7A40-8404-1F9D7AE286C2}" srcOrd="0" destOrd="0" parTransId="{9EF67A09-3331-CF47-BB5E-97CFC7AD5C13}" sibTransId="{24AE5A46-01A8-8B46-9406-E0638F7DA9E9}"/>
    <dgm:cxn modelId="{5B8A2F5B-B39E-2D47-874A-04618712CD63}" srcId="{3D76D8E8-172D-914B-8F9D-AF29A29F22A3}" destId="{CA1E4D54-F241-6843-B693-B661D3859669}" srcOrd="2" destOrd="0" parTransId="{12D97EDD-A768-EA43-87DF-2AE5117450C2}" sibTransId="{7554E32A-3F15-F742-8463-B861A7240958}"/>
    <dgm:cxn modelId="{896D3AD7-ADA0-1D4B-BD0F-7E2DE0C31D6A}" type="presOf" srcId="{4B9466A7-B96C-6F46-8DC1-A0DE46BB90ED}" destId="{E89FB18B-418C-D447-A2FE-E87A83D3B6C2}" srcOrd="0" destOrd="0" presId="urn:microsoft.com/office/officeart/2005/8/layout/default#8"/>
    <dgm:cxn modelId="{CE0607E3-8790-7C47-95E8-572234B5A4C8}" srcId="{3D76D8E8-172D-914B-8F9D-AF29A29F22A3}" destId="{4B9466A7-B96C-6F46-8DC1-A0DE46BB90ED}" srcOrd="1" destOrd="0" parTransId="{1E288986-1011-7E43-B7C3-DA9CA93E962E}" sibTransId="{EE7508FE-DFC2-D849-A6FD-44CDF9F3617E}"/>
    <dgm:cxn modelId="{83AEC0BD-CEDD-624A-9909-7AB66A943EEA}" type="presParOf" srcId="{3A89320D-BAE7-1E4A-8EFF-A572B6824808}" destId="{6A147748-17D6-2248-BE70-E5E35BFD35BF}" srcOrd="0" destOrd="0" presId="urn:microsoft.com/office/officeart/2005/8/layout/default#8"/>
    <dgm:cxn modelId="{9C47B547-3239-4B49-BC4C-5AAD1D142357}" type="presParOf" srcId="{3A89320D-BAE7-1E4A-8EFF-A572B6824808}" destId="{F684CCB8-9623-E34D-A373-FB99CF076A91}" srcOrd="1" destOrd="0" presId="urn:microsoft.com/office/officeart/2005/8/layout/default#8"/>
    <dgm:cxn modelId="{0FB90F9C-CF8E-ED42-B9D1-0A1FF9764C3C}" type="presParOf" srcId="{3A89320D-BAE7-1E4A-8EFF-A572B6824808}" destId="{E89FB18B-418C-D447-A2FE-E87A83D3B6C2}" srcOrd="2" destOrd="0" presId="urn:microsoft.com/office/officeart/2005/8/layout/default#8"/>
    <dgm:cxn modelId="{5508B25A-4093-0546-9FD1-6FF6C54562DF}" type="presParOf" srcId="{3A89320D-BAE7-1E4A-8EFF-A572B6824808}" destId="{C3E38BEB-629F-2D4E-B14D-1F35A1F39BCC}" srcOrd="3" destOrd="0" presId="urn:microsoft.com/office/officeart/2005/8/layout/default#8"/>
    <dgm:cxn modelId="{93BCD916-F7FE-7547-A903-E54C3EF2C5BF}" type="presParOf" srcId="{3A89320D-BAE7-1E4A-8EFF-A572B6824808}" destId="{EAE49CCB-537B-1A49-86E5-B4EBBEB55279}" srcOrd="4" destOrd="0" presId="urn:microsoft.com/office/officeart/2005/8/layout/default#8"/>
    <dgm:cxn modelId="{82C3DFE6-1989-A541-B0DB-BE21C2F58AAA}" type="presParOf" srcId="{3A89320D-BAE7-1E4A-8EFF-A572B6824808}" destId="{44790106-7688-A045-8F36-B9BA08C01563}" srcOrd="5" destOrd="0" presId="urn:microsoft.com/office/officeart/2005/8/layout/default#8"/>
    <dgm:cxn modelId="{0E6748D2-2347-F84F-9078-264F9AB3E9DD}" type="presParOf" srcId="{3A89320D-BAE7-1E4A-8EFF-A572B6824808}" destId="{8A104961-5BB4-3145-9E46-9DF0E8A93D72}" srcOrd="6" destOrd="0" presId="urn:microsoft.com/office/officeart/2005/8/layout/default#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9579E5-0B15-D346-B500-317139D95EF5}" type="doc">
      <dgm:prSet loTypeId="urn:microsoft.com/office/officeart/2005/8/layout/hList6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1454B4-BBF5-4544-8AED-DD338F9AAE02}">
      <dgm:prSet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err="1" smtClean="0">
              <a:solidFill>
                <a:schemeClr val="tx1"/>
              </a:solidFill>
            </a:rPr>
            <a:t>Nonblocking</a:t>
          </a:r>
          <a:endParaRPr lang="en-US" dirty="0">
            <a:solidFill>
              <a:schemeClr val="tx1"/>
            </a:solidFill>
          </a:endParaRPr>
        </a:p>
      </dgm:t>
    </dgm:pt>
    <dgm:pt modelId="{56BA1171-F960-C747-A577-1F74BA9388E3}" type="parTrans" cxnId="{400271BC-76F2-004A-BFD3-6CC98AE4BBF5}">
      <dgm:prSet/>
      <dgm:spPr/>
      <dgm:t>
        <a:bodyPr/>
        <a:lstStyle/>
        <a:p>
          <a:endParaRPr lang="en-US"/>
        </a:p>
      </dgm:t>
    </dgm:pt>
    <dgm:pt modelId="{CB4698C2-59EC-854C-B1F5-D9CE1A8427E9}" type="sibTrans" cxnId="{400271BC-76F2-004A-BFD3-6CC98AE4BBF5}">
      <dgm:prSet/>
      <dgm:spPr/>
      <dgm:t>
        <a:bodyPr/>
        <a:lstStyle/>
        <a:p>
          <a:endParaRPr lang="en-US"/>
        </a:p>
      </dgm:t>
    </dgm:pt>
    <dgm:pt modelId="{C8784B66-D92A-AD43-A17D-983DE1E14C47}">
      <dgm:prSet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</a:rPr>
            <a:t>process is not suspended as a result of issuing a Send or Receive</a:t>
          </a:r>
          <a:endParaRPr lang="en-US" dirty="0">
            <a:solidFill>
              <a:schemeClr val="tx1"/>
            </a:solidFill>
          </a:endParaRPr>
        </a:p>
      </dgm:t>
    </dgm:pt>
    <dgm:pt modelId="{5F604A74-FA7F-4D4C-BC95-63B95903FCAC}" type="parTrans" cxnId="{04911D92-9A13-6B48-92C0-27F1B0FD129E}">
      <dgm:prSet/>
      <dgm:spPr/>
      <dgm:t>
        <a:bodyPr/>
        <a:lstStyle/>
        <a:p>
          <a:endParaRPr lang="en-US"/>
        </a:p>
      </dgm:t>
    </dgm:pt>
    <dgm:pt modelId="{BECF2F95-6AF6-A34E-B6FC-1A3DB1793541}" type="sibTrans" cxnId="{04911D92-9A13-6B48-92C0-27F1B0FD129E}">
      <dgm:prSet/>
      <dgm:spPr/>
      <dgm:t>
        <a:bodyPr/>
        <a:lstStyle/>
        <a:p>
          <a:endParaRPr lang="en-US"/>
        </a:p>
      </dgm:t>
    </dgm:pt>
    <dgm:pt modelId="{592F0A9B-F981-D647-8EDF-1F1378D66508}">
      <dgm:prSet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</a:rPr>
            <a:t>efficient, flexible use of the message passing facility by processes</a:t>
          </a:r>
          <a:endParaRPr lang="en-US" dirty="0">
            <a:solidFill>
              <a:schemeClr val="tx1"/>
            </a:solidFill>
          </a:endParaRPr>
        </a:p>
      </dgm:t>
    </dgm:pt>
    <dgm:pt modelId="{25FA205A-E8B3-E247-B338-B14C044F33C9}" type="parTrans" cxnId="{16F4C47B-66C8-604B-BEDA-C154CD909A0E}">
      <dgm:prSet/>
      <dgm:spPr/>
      <dgm:t>
        <a:bodyPr/>
        <a:lstStyle/>
        <a:p>
          <a:endParaRPr lang="en-US"/>
        </a:p>
      </dgm:t>
    </dgm:pt>
    <dgm:pt modelId="{D3ACD2F8-E2A7-A144-8331-4501D8B846EC}" type="sibTrans" cxnId="{16F4C47B-66C8-604B-BEDA-C154CD909A0E}">
      <dgm:prSet/>
      <dgm:spPr/>
      <dgm:t>
        <a:bodyPr/>
        <a:lstStyle/>
        <a:p>
          <a:endParaRPr lang="en-US"/>
        </a:p>
      </dgm:t>
    </dgm:pt>
    <dgm:pt modelId="{3053E310-B71F-FA40-9F69-F1C65032C295}">
      <dgm:prSet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</a:rPr>
            <a:t>difficult to test and debug programs that use these primitives</a:t>
          </a:r>
          <a:endParaRPr lang="en-US" dirty="0">
            <a:solidFill>
              <a:schemeClr val="tx1"/>
            </a:solidFill>
          </a:endParaRPr>
        </a:p>
      </dgm:t>
    </dgm:pt>
    <dgm:pt modelId="{94B5C2FC-3BF5-4740-80E1-7C6B3A3C364D}" type="parTrans" cxnId="{35379D27-B868-194C-843D-2629E94D3D8F}">
      <dgm:prSet/>
      <dgm:spPr/>
      <dgm:t>
        <a:bodyPr/>
        <a:lstStyle/>
        <a:p>
          <a:endParaRPr lang="en-US"/>
        </a:p>
      </dgm:t>
    </dgm:pt>
    <dgm:pt modelId="{B58F3F02-1E2E-3D4C-B2E3-7527DD0E39C3}" type="sibTrans" cxnId="{35379D27-B868-194C-843D-2629E94D3D8F}">
      <dgm:prSet/>
      <dgm:spPr/>
      <dgm:t>
        <a:bodyPr/>
        <a:lstStyle/>
        <a:p>
          <a:endParaRPr lang="en-US"/>
        </a:p>
      </dgm:t>
    </dgm:pt>
    <dgm:pt modelId="{71ED0624-DA3C-A043-AFB8-C25341034C0F}">
      <dgm:prSet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</a:rPr>
            <a:t>irreproducible, timing-dependent sequences can create subtle and difficult problems</a:t>
          </a:r>
          <a:endParaRPr lang="en-US" dirty="0">
            <a:solidFill>
              <a:schemeClr val="tx1"/>
            </a:solidFill>
          </a:endParaRPr>
        </a:p>
      </dgm:t>
    </dgm:pt>
    <dgm:pt modelId="{208169E1-3776-3F4D-B3CB-97FC0372E13F}" type="parTrans" cxnId="{552B7AF6-E03F-474F-B397-39FC9DB863F6}">
      <dgm:prSet/>
      <dgm:spPr/>
      <dgm:t>
        <a:bodyPr/>
        <a:lstStyle/>
        <a:p>
          <a:endParaRPr lang="en-US"/>
        </a:p>
      </dgm:t>
    </dgm:pt>
    <dgm:pt modelId="{759B35AD-BFF0-BA4E-BDAD-7D55B4E4E4D3}" type="sibTrans" cxnId="{552B7AF6-E03F-474F-B397-39FC9DB863F6}">
      <dgm:prSet/>
      <dgm:spPr/>
      <dgm:t>
        <a:bodyPr/>
        <a:lstStyle/>
        <a:p>
          <a:endParaRPr lang="en-US"/>
        </a:p>
      </dgm:t>
    </dgm:pt>
    <dgm:pt modelId="{5D5445B5-F854-194F-8336-8FE4322C5F71}">
      <dgm:prSet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</a:rPr>
            <a:t>Blocking</a:t>
          </a:r>
          <a:endParaRPr lang="en-US" dirty="0">
            <a:solidFill>
              <a:schemeClr val="tx1"/>
            </a:solidFill>
          </a:endParaRPr>
        </a:p>
      </dgm:t>
    </dgm:pt>
    <dgm:pt modelId="{8F5BAAD7-696F-7442-A6F2-3BA2D68B15DE}" type="parTrans" cxnId="{63CBD441-75FD-754A-8097-11213A47FB97}">
      <dgm:prSet/>
      <dgm:spPr/>
      <dgm:t>
        <a:bodyPr/>
        <a:lstStyle/>
        <a:p>
          <a:endParaRPr lang="en-US"/>
        </a:p>
      </dgm:t>
    </dgm:pt>
    <dgm:pt modelId="{B498C916-E330-F24B-82C8-3F57111A2FBD}" type="sibTrans" cxnId="{63CBD441-75FD-754A-8097-11213A47FB97}">
      <dgm:prSet/>
      <dgm:spPr/>
      <dgm:t>
        <a:bodyPr/>
        <a:lstStyle/>
        <a:p>
          <a:endParaRPr lang="en-US"/>
        </a:p>
      </dgm:t>
    </dgm:pt>
    <dgm:pt modelId="{F2C46F50-77F0-1F4A-AB3C-F64937761BBF}">
      <dgm:prSet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</a:rPr>
            <a:t>the alternative is to use blocking, or synchronous, primitives</a:t>
          </a:r>
          <a:endParaRPr lang="en-US" dirty="0">
            <a:solidFill>
              <a:schemeClr val="tx1"/>
            </a:solidFill>
          </a:endParaRPr>
        </a:p>
      </dgm:t>
    </dgm:pt>
    <dgm:pt modelId="{C358DD5B-E87C-324F-8464-5D401D44145E}" type="parTrans" cxnId="{C09D28CC-AAF9-574D-915A-06A219CC45F3}">
      <dgm:prSet/>
      <dgm:spPr/>
      <dgm:t>
        <a:bodyPr/>
        <a:lstStyle/>
        <a:p>
          <a:endParaRPr lang="en-US"/>
        </a:p>
      </dgm:t>
    </dgm:pt>
    <dgm:pt modelId="{F6EDF187-691E-104C-9AAD-AE720A5A48F5}" type="sibTrans" cxnId="{C09D28CC-AAF9-574D-915A-06A219CC45F3}">
      <dgm:prSet/>
      <dgm:spPr/>
      <dgm:t>
        <a:bodyPr/>
        <a:lstStyle/>
        <a:p>
          <a:endParaRPr lang="en-US"/>
        </a:p>
      </dgm:t>
    </dgm:pt>
    <dgm:pt modelId="{A4D1E980-DEE8-7A48-AABD-35B4110471EC}">
      <dgm:prSet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</a:rPr>
            <a:t>Send does not return control to the sending process until the message has been transmitted or until the message has been sent and an acknowledgment received</a:t>
          </a:r>
          <a:endParaRPr lang="en-US" dirty="0">
            <a:solidFill>
              <a:schemeClr val="tx1"/>
            </a:solidFill>
          </a:endParaRPr>
        </a:p>
      </dgm:t>
    </dgm:pt>
    <dgm:pt modelId="{F75168BB-160F-2349-A4A2-52900787FFB7}" type="parTrans" cxnId="{429A2D7A-0D16-7844-A903-BEE5ECC024F3}">
      <dgm:prSet/>
      <dgm:spPr/>
      <dgm:t>
        <a:bodyPr/>
        <a:lstStyle/>
        <a:p>
          <a:endParaRPr lang="en-US"/>
        </a:p>
      </dgm:t>
    </dgm:pt>
    <dgm:pt modelId="{D62D2DDE-EDFD-9C4E-BCBB-8B88CA5B9BA6}" type="sibTrans" cxnId="{429A2D7A-0D16-7844-A903-BEE5ECC024F3}">
      <dgm:prSet/>
      <dgm:spPr/>
      <dgm:t>
        <a:bodyPr/>
        <a:lstStyle/>
        <a:p>
          <a:endParaRPr lang="en-US"/>
        </a:p>
      </dgm:t>
    </dgm:pt>
    <dgm:pt modelId="{A9B8006E-3F01-6B4F-8462-1EFC1B07E6F1}">
      <dgm:prSet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dirty="0" smtClean="0">
              <a:solidFill>
                <a:schemeClr val="tx1"/>
              </a:solidFill>
            </a:rPr>
            <a:t>Receive does not return control until a message has been placed in the allocated buffer</a:t>
          </a:r>
          <a:endParaRPr lang="en-US" dirty="0">
            <a:solidFill>
              <a:schemeClr val="tx1"/>
            </a:solidFill>
          </a:endParaRPr>
        </a:p>
      </dgm:t>
    </dgm:pt>
    <dgm:pt modelId="{4AF18287-CC27-1347-A6DA-962669BE2C1C}" type="parTrans" cxnId="{7DECD542-78EF-5745-8D1C-D64418295E0C}">
      <dgm:prSet/>
      <dgm:spPr/>
      <dgm:t>
        <a:bodyPr/>
        <a:lstStyle/>
        <a:p>
          <a:endParaRPr lang="en-US"/>
        </a:p>
      </dgm:t>
    </dgm:pt>
    <dgm:pt modelId="{EB4535AA-D45F-FC4C-A258-3ADBACF63CB4}" type="sibTrans" cxnId="{7DECD542-78EF-5745-8D1C-D64418295E0C}">
      <dgm:prSet/>
      <dgm:spPr/>
      <dgm:t>
        <a:bodyPr/>
        <a:lstStyle/>
        <a:p>
          <a:endParaRPr lang="en-US"/>
        </a:p>
      </dgm:t>
    </dgm:pt>
    <dgm:pt modelId="{5B0C8D63-FB92-3C4C-B927-F3F1EBBB13D9}" type="pres">
      <dgm:prSet presAssocID="{FC9579E5-0B15-D346-B500-317139D95EF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FAC5557-56EF-C141-95FD-77373BBE8E59}" type="pres">
      <dgm:prSet presAssocID="{CC1454B4-BBF5-4544-8AED-DD338F9AAE02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D36232-F3E0-7D4C-A8BB-078CB8503D03}" type="pres">
      <dgm:prSet presAssocID="{CB4698C2-59EC-854C-B1F5-D9CE1A8427E9}" presName="sibTrans" presStyleCnt="0"/>
      <dgm:spPr/>
    </dgm:pt>
    <dgm:pt modelId="{B19BD567-2875-6440-B63C-88F371D9347A}" type="pres">
      <dgm:prSet presAssocID="{5D5445B5-F854-194F-8336-8FE4322C5F7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83315B-B59E-EB4E-BE48-9AC2E639C47A}" type="presOf" srcId="{C8784B66-D92A-AD43-A17D-983DE1E14C47}" destId="{4FAC5557-56EF-C141-95FD-77373BBE8E59}" srcOrd="0" destOrd="1" presId="urn:microsoft.com/office/officeart/2005/8/layout/hList6"/>
    <dgm:cxn modelId="{63DC3541-50EA-B547-BF1D-A9E8C9B507A4}" type="presOf" srcId="{71ED0624-DA3C-A043-AFB8-C25341034C0F}" destId="{4FAC5557-56EF-C141-95FD-77373BBE8E59}" srcOrd="0" destOrd="4" presId="urn:microsoft.com/office/officeart/2005/8/layout/hList6"/>
    <dgm:cxn modelId="{6E6056F3-D3D4-C74E-A204-CF18542B4629}" type="presOf" srcId="{A9B8006E-3F01-6B4F-8462-1EFC1B07E6F1}" destId="{B19BD567-2875-6440-B63C-88F371D9347A}" srcOrd="0" destOrd="3" presId="urn:microsoft.com/office/officeart/2005/8/layout/hList6"/>
    <dgm:cxn modelId="{63CBD441-75FD-754A-8097-11213A47FB97}" srcId="{FC9579E5-0B15-D346-B500-317139D95EF5}" destId="{5D5445B5-F854-194F-8336-8FE4322C5F71}" srcOrd="1" destOrd="0" parTransId="{8F5BAAD7-696F-7442-A6F2-3BA2D68B15DE}" sibTransId="{B498C916-E330-F24B-82C8-3F57111A2FBD}"/>
    <dgm:cxn modelId="{552B7AF6-E03F-474F-B397-39FC9DB863F6}" srcId="{CC1454B4-BBF5-4544-8AED-DD338F9AAE02}" destId="{71ED0624-DA3C-A043-AFB8-C25341034C0F}" srcOrd="3" destOrd="0" parTransId="{208169E1-3776-3F4D-B3CB-97FC0372E13F}" sibTransId="{759B35AD-BFF0-BA4E-BDAD-7D55B4E4E4D3}"/>
    <dgm:cxn modelId="{EB4E1823-4A7F-6143-BDCC-F59055420E70}" type="presOf" srcId="{FC9579E5-0B15-D346-B500-317139D95EF5}" destId="{5B0C8D63-FB92-3C4C-B927-F3F1EBBB13D9}" srcOrd="0" destOrd="0" presId="urn:microsoft.com/office/officeart/2005/8/layout/hList6"/>
    <dgm:cxn modelId="{7DECD542-78EF-5745-8D1C-D64418295E0C}" srcId="{5D5445B5-F854-194F-8336-8FE4322C5F71}" destId="{A9B8006E-3F01-6B4F-8462-1EFC1B07E6F1}" srcOrd="2" destOrd="0" parTransId="{4AF18287-CC27-1347-A6DA-962669BE2C1C}" sibTransId="{EB4535AA-D45F-FC4C-A258-3ADBACF63CB4}"/>
    <dgm:cxn modelId="{16F4C47B-66C8-604B-BEDA-C154CD909A0E}" srcId="{CC1454B4-BBF5-4544-8AED-DD338F9AAE02}" destId="{592F0A9B-F981-D647-8EDF-1F1378D66508}" srcOrd="1" destOrd="0" parTransId="{25FA205A-E8B3-E247-B338-B14C044F33C9}" sibTransId="{D3ACD2F8-E2A7-A144-8331-4501D8B846EC}"/>
    <dgm:cxn modelId="{400271BC-76F2-004A-BFD3-6CC98AE4BBF5}" srcId="{FC9579E5-0B15-D346-B500-317139D95EF5}" destId="{CC1454B4-BBF5-4544-8AED-DD338F9AAE02}" srcOrd="0" destOrd="0" parTransId="{56BA1171-F960-C747-A577-1F74BA9388E3}" sibTransId="{CB4698C2-59EC-854C-B1F5-D9CE1A8427E9}"/>
    <dgm:cxn modelId="{2880C2E3-AE6D-0647-93B3-564AE31531C8}" type="presOf" srcId="{A4D1E980-DEE8-7A48-AABD-35B4110471EC}" destId="{B19BD567-2875-6440-B63C-88F371D9347A}" srcOrd="0" destOrd="2" presId="urn:microsoft.com/office/officeart/2005/8/layout/hList6"/>
    <dgm:cxn modelId="{F3AAFDFF-78DC-AC49-B112-3BEDAE5062E6}" type="presOf" srcId="{F2C46F50-77F0-1F4A-AB3C-F64937761BBF}" destId="{B19BD567-2875-6440-B63C-88F371D9347A}" srcOrd="0" destOrd="1" presId="urn:microsoft.com/office/officeart/2005/8/layout/hList6"/>
    <dgm:cxn modelId="{C09D28CC-AAF9-574D-915A-06A219CC45F3}" srcId="{5D5445B5-F854-194F-8336-8FE4322C5F71}" destId="{F2C46F50-77F0-1F4A-AB3C-F64937761BBF}" srcOrd="0" destOrd="0" parTransId="{C358DD5B-E87C-324F-8464-5D401D44145E}" sibTransId="{F6EDF187-691E-104C-9AAD-AE720A5A48F5}"/>
    <dgm:cxn modelId="{429A2D7A-0D16-7844-A903-BEE5ECC024F3}" srcId="{5D5445B5-F854-194F-8336-8FE4322C5F71}" destId="{A4D1E980-DEE8-7A48-AABD-35B4110471EC}" srcOrd="1" destOrd="0" parTransId="{F75168BB-160F-2349-A4A2-52900787FFB7}" sibTransId="{D62D2DDE-EDFD-9C4E-BCBB-8B88CA5B9BA6}"/>
    <dgm:cxn modelId="{82BA7A3A-D973-5447-8BDA-F3AF2ED4BA3D}" type="presOf" srcId="{CC1454B4-BBF5-4544-8AED-DD338F9AAE02}" destId="{4FAC5557-56EF-C141-95FD-77373BBE8E59}" srcOrd="0" destOrd="0" presId="urn:microsoft.com/office/officeart/2005/8/layout/hList6"/>
    <dgm:cxn modelId="{C7A1EE52-12BC-9047-AC57-583B1620AD0B}" type="presOf" srcId="{5D5445B5-F854-194F-8336-8FE4322C5F71}" destId="{B19BD567-2875-6440-B63C-88F371D9347A}" srcOrd="0" destOrd="0" presId="urn:microsoft.com/office/officeart/2005/8/layout/hList6"/>
    <dgm:cxn modelId="{04911D92-9A13-6B48-92C0-27F1B0FD129E}" srcId="{CC1454B4-BBF5-4544-8AED-DD338F9AAE02}" destId="{C8784B66-D92A-AD43-A17D-983DE1E14C47}" srcOrd="0" destOrd="0" parTransId="{5F604A74-FA7F-4D4C-BC95-63B95903FCAC}" sibTransId="{BECF2F95-6AF6-A34E-B6FC-1A3DB1793541}"/>
    <dgm:cxn modelId="{5D96AA84-BF32-B946-A650-CABBF4D29801}" type="presOf" srcId="{3053E310-B71F-FA40-9F69-F1C65032C295}" destId="{4FAC5557-56EF-C141-95FD-77373BBE8E59}" srcOrd="0" destOrd="3" presId="urn:microsoft.com/office/officeart/2005/8/layout/hList6"/>
    <dgm:cxn modelId="{35379D27-B868-194C-843D-2629E94D3D8F}" srcId="{CC1454B4-BBF5-4544-8AED-DD338F9AAE02}" destId="{3053E310-B71F-FA40-9F69-F1C65032C295}" srcOrd="2" destOrd="0" parTransId="{94B5C2FC-3BF5-4740-80E1-7C6B3A3C364D}" sibTransId="{B58F3F02-1E2E-3D4C-B2E3-7527DD0E39C3}"/>
    <dgm:cxn modelId="{C763EC9F-9835-5542-B10D-30E38AA6D5B9}" type="presOf" srcId="{592F0A9B-F981-D647-8EDF-1F1378D66508}" destId="{4FAC5557-56EF-C141-95FD-77373BBE8E59}" srcOrd="0" destOrd="2" presId="urn:microsoft.com/office/officeart/2005/8/layout/hList6"/>
    <dgm:cxn modelId="{0980ECF6-932B-1B44-B86D-7FD15A54C2B4}" type="presParOf" srcId="{5B0C8D63-FB92-3C4C-B927-F3F1EBBB13D9}" destId="{4FAC5557-56EF-C141-95FD-77373BBE8E59}" srcOrd="0" destOrd="0" presId="urn:microsoft.com/office/officeart/2005/8/layout/hList6"/>
    <dgm:cxn modelId="{CD240C7B-2266-8A48-85B0-B465EC2D1C70}" type="presParOf" srcId="{5B0C8D63-FB92-3C4C-B927-F3F1EBBB13D9}" destId="{B4D36232-F3E0-7D4C-A8BB-078CB8503D03}" srcOrd="1" destOrd="0" presId="urn:microsoft.com/office/officeart/2005/8/layout/hList6"/>
    <dgm:cxn modelId="{24B1896A-4346-9244-AB8A-7531A2EE67D5}" type="presParOf" srcId="{5B0C8D63-FB92-3C4C-B927-F3F1EBBB13D9}" destId="{B19BD567-2875-6440-B63C-88F371D9347A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1C1911-0206-8340-8231-207BDB3311DF}" type="doc">
      <dgm:prSet loTypeId="urn:microsoft.com/office/officeart/2005/8/layout/vList6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F1E6D8-A720-F940-B25F-58CBC36EAD87}">
      <dgm:prSet phldrT="[Text]"/>
      <dgm:spPr/>
      <dgm:t>
        <a:bodyPr/>
        <a:lstStyle/>
        <a:p>
          <a:r>
            <a:rPr lang="en-US" dirty="0" smtClean="0"/>
            <a:t>Standardized</a:t>
          </a:r>
          <a:endParaRPr lang="en-US" dirty="0"/>
        </a:p>
      </dgm:t>
    </dgm:pt>
    <dgm:pt modelId="{86A2AA46-1C20-2440-ACA4-059CC09A875F}" type="parTrans" cxnId="{F114984B-F531-A244-B6B4-C6CEB3F228FB}">
      <dgm:prSet/>
      <dgm:spPr/>
      <dgm:t>
        <a:bodyPr/>
        <a:lstStyle/>
        <a:p>
          <a:endParaRPr lang="en-US"/>
        </a:p>
      </dgm:t>
    </dgm:pt>
    <dgm:pt modelId="{171BE026-6B63-4946-A498-5B2EC67C2F95}" type="sibTrans" cxnId="{F114984B-F531-A244-B6B4-C6CEB3F228FB}">
      <dgm:prSet/>
      <dgm:spPr/>
      <dgm:t>
        <a:bodyPr/>
        <a:lstStyle/>
        <a:p>
          <a:endParaRPr lang="en-US"/>
        </a:p>
      </dgm:t>
    </dgm:pt>
    <dgm:pt modelId="{F6909546-C39F-8748-A864-1D5730C0C120}">
      <dgm:prSet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smtClean="0"/>
            <a:t>the communication code for an application can be generated automatically</a:t>
          </a:r>
          <a:endParaRPr lang="en-US" dirty="0" smtClean="0"/>
        </a:p>
      </dgm:t>
    </dgm:pt>
    <dgm:pt modelId="{232E7F24-B755-FA4E-90F9-533F857FBDC6}" type="parTrans" cxnId="{2A2E1AC8-96A6-2D47-9A18-F52A20159781}">
      <dgm:prSet/>
      <dgm:spPr/>
      <dgm:t>
        <a:bodyPr/>
        <a:lstStyle/>
        <a:p>
          <a:endParaRPr lang="en-US"/>
        </a:p>
      </dgm:t>
    </dgm:pt>
    <dgm:pt modelId="{8BADF227-DFB7-834F-BE28-F6A058B803BA}" type="sibTrans" cxnId="{2A2E1AC8-96A6-2D47-9A18-F52A20159781}">
      <dgm:prSet/>
      <dgm:spPr/>
      <dgm:t>
        <a:bodyPr/>
        <a:lstStyle/>
        <a:p>
          <a:endParaRPr lang="en-US"/>
        </a:p>
      </dgm:t>
    </dgm:pt>
    <dgm:pt modelId="{B3E70F93-D2F9-4C4F-9E31-C00BF6D8D951}">
      <dgm:prSet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smtClean="0"/>
            <a:t>client and server modules can be moved among computers and operating systems with little modification and recoding</a:t>
          </a:r>
          <a:endParaRPr lang="en-US" dirty="0" smtClean="0"/>
        </a:p>
      </dgm:t>
    </dgm:pt>
    <dgm:pt modelId="{DD454B40-C0D3-5C4A-8D6D-3D96E9EF3AEB}" type="parTrans" cxnId="{BE10411D-F22A-CC49-91C3-C1C774976D83}">
      <dgm:prSet/>
      <dgm:spPr/>
      <dgm:t>
        <a:bodyPr/>
        <a:lstStyle/>
        <a:p>
          <a:endParaRPr lang="en-US"/>
        </a:p>
      </dgm:t>
    </dgm:pt>
    <dgm:pt modelId="{779D32C5-B93C-804C-9A9A-08C8A7FFB99A}" type="sibTrans" cxnId="{BE10411D-F22A-CC49-91C3-C1C774976D83}">
      <dgm:prSet/>
      <dgm:spPr/>
      <dgm:t>
        <a:bodyPr/>
        <a:lstStyle/>
        <a:p>
          <a:endParaRPr lang="en-US"/>
        </a:p>
      </dgm:t>
    </dgm:pt>
    <dgm:pt modelId="{4BCF38B8-4A48-5D41-913E-F01C95B30C10}" type="pres">
      <dgm:prSet presAssocID="{411C1911-0206-8340-8231-207BDB3311DF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20CC8F4-902E-8148-8A3B-CC1EAE44B65B}" type="pres">
      <dgm:prSet presAssocID="{48F1E6D8-A720-F940-B25F-58CBC36EAD87}" presName="linNode" presStyleCnt="0"/>
      <dgm:spPr/>
    </dgm:pt>
    <dgm:pt modelId="{C5E262EB-6025-2F49-A43E-C37EB2BED016}" type="pres">
      <dgm:prSet presAssocID="{48F1E6D8-A720-F940-B25F-58CBC36EAD87}" presName="parentShp" presStyleLbl="node1" presStyleIdx="0" presStyleCnt="1" custScaleX="81250" custScaleY="790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CE1DC6-8045-2547-AAC1-A4038323FBF2}" type="pres">
      <dgm:prSet presAssocID="{48F1E6D8-A720-F940-B25F-58CBC36EAD87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10411D-F22A-CC49-91C3-C1C774976D83}" srcId="{48F1E6D8-A720-F940-B25F-58CBC36EAD87}" destId="{B3E70F93-D2F9-4C4F-9E31-C00BF6D8D951}" srcOrd="1" destOrd="0" parTransId="{DD454B40-C0D3-5C4A-8D6D-3D96E9EF3AEB}" sibTransId="{779D32C5-B93C-804C-9A9A-08C8A7FFB99A}"/>
    <dgm:cxn modelId="{28011379-361B-334D-ADDA-5FCEFE928412}" type="presOf" srcId="{B3E70F93-D2F9-4C4F-9E31-C00BF6D8D951}" destId="{05CE1DC6-8045-2547-AAC1-A4038323FBF2}" srcOrd="0" destOrd="1" presId="urn:microsoft.com/office/officeart/2005/8/layout/vList6"/>
    <dgm:cxn modelId="{2A2E1AC8-96A6-2D47-9A18-F52A20159781}" srcId="{48F1E6D8-A720-F940-B25F-58CBC36EAD87}" destId="{F6909546-C39F-8748-A864-1D5730C0C120}" srcOrd="0" destOrd="0" parTransId="{232E7F24-B755-FA4E-90F9-533F857FBDC6}" sibTransId="{8BADF227-DFB7-834F-BE28-F6A058B803BA}"/>
    <dgm:cxn modelId="{4E781CCD-5CC8-5349-874F-1D89999E3309}" type="presOf" srcId="{F6909546-C39F-8748-A864-1D5730C0C120}" destId="{05CE1DC6-8045-2547-AAC1-A4038323FBF2}" srcOrd="0" destOrd="0" presId="urn:microsoft.com/office/officeart/2005/8/layout/vList6"/>
    <dgm:cxn modelId="{BE52EDC9-88EC-5C4A-845B-AF44355FDF61}" type="presOf" srcId="{48F1E6D8-A720-F940-B25F-58CBC36EAD87}" destId="{C5E262EB-6025-2F49-A43E-C37EB2BED016}" srcOrd="0" destOrd="0" presId="urn:microsoft.com/office/officeart/2005/8/layout/vList6"/>
    <dgm:cxn modelId="{F114984B-F531-A244-B6B4-C6CEB3F228FB}" srcId="{411C1911-0206-8340-8231-207BDB3311DF}" destId="{48F1E6D8-A720-F940-B25F-58CBC36EAD87}" srcOrd="0" destOrd="0" parTransId="{86A2AA46-1C20-2440-ACA4-059CC09A875F}" sibTransId="{171BE026-6B63-4946-A498-5B2EC67C2F95}"/>
    <dgm:cxn modelId="{5910EEA4-80AE-F845-AAEC-7BBEF58948D1}" type="presOf" srcId="{411C1911-0206-8340-8231-207BDB3311DF}" destId="{4BCF38B8-4A48-5D41-913E-F01C95B30C10}" srcOrd="0" destOrd="0" presId="urn:microsoft.com/office/officeart/2005/8/layout/vList6"/>
    <dgm:cxn modelId="{85F30162-BCA6-5047-8D82-DCB77CB33491}" type="presParOf" srcId="{4BCF38B8-4A48-5D41-913E-F01C95B30C10}" destId="{620CC8F4-902E-8148-8A3B-CC1EAE44B65B}" srcOrd="0" destOrd="0" presId="urn:microsoft.com/office/officeart/2005/8/layout/vList6"/>
    <dgm:cxn modelId="{00CDA5EF-3C58-434A-8ED5-CD40044E088B}" type="presParOf" srcId="{620CC8F4-902E-8148-8A3B-CC1EAE44B65B}" destId="{C5E262EB-6025-2F49-A43E-C37EB2BED016}" srcOrd="0" destOrd="0" presId="urn:microsoft.com/office/officeart/2005/8/layout/vList6"/>
    <dgm:cxn modelId="{592D5B6E-6107-AE43-9709-538A15EFE3AC}" type="presParOf" srcId="{620CC8F4-902E-8148-8A3B-CC1EAE44B65B}" destId="{05CE1DC6-8045-2547-AAC1-A4038323FBF2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44E4CDF-A71E-C54A-B797-F727693795B5}" type="doc">
      <dgm:prSet loTypeId="urn:microsoft.com/office/officeart/2005/8/layout/arrow5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003DB9-5977-DE41-A6A5-5A82054B0CB3}">
      <dgm:prSet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1600" dirty="0" smtClean="0">
              <a:solidFill>
                <a:schemeClr val="tx1"/>
              </a:solidFill>
            </a:rPr>
            <a:t>Synchronous RPC</a:t>
          </a:r>
          <a:endParaRPr lang="en-US" sz="1600" dirty="0">
            <a:solidFill>
              <a:schemeClr val="tx1"/>
            </a:solidFill>
          </a:endParaRPr>
        </a:p>
      </dgm:t>
    </dgm:pt>
    <dgm:pt modelId="{E508C2D1-5C1B-7949-9F53-D4540B1673CB}" type="parTrans" cxnId="{3569A3AC-EA39-5A4F-8E44-ED65E1E5D0C1}">
      <dgm:prSet/>
      <dgm:spPr/>
      <dgm:t>
        <a:bodyPr/>
        <a:lstStyle/>
        <a:p>
          <a:endParaRPr lang="en-US"/>
        </a:p>
      </dgm:t>
    </dgm:pt>
    <dgm:pt modelId="{2142841D-A806-3F44-9EC5-60AC320C0234}" type="sibTrans" cxnId="{3569A3AC-EA39-5A4F-8E44-ED65E1E5D0C1}">
      <dgm:prSet/>
      <dgm:spPr/>
      <dgm:t>
        <a:bodyPr/>
        <a:lstStyle/>
        <a:p>
          <a:endParaRPr lang="en-US"/>
        </a:p>
      </dgm:t>
    </dgm:pt>
    <dgm:pt modelId="{60EDF695-0C8D-9442-9B96-331A9A335C03}">
      <dgm:prSet custT="1"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1400" dirty="0" smtClean="0">
              <a:solidFill>
                <a:schemeClr val="tx1"/>
              </a:solidFill>
            </a:rPr>
            <a:t>behaves much like a subroutine call</a:t>
          </a:r>
          <a:endParaRPr lang="en-US" sz="1400" dirty="0">
            <a:solidFill>
              <a:schemeClr val="tx1"/>
            </a:solidFill>
          </a:endParaRPr>
        </a:p>
      </dgm:t>
    </dgm:pt>
    <dgm:pt modelId="{EF9A924D-CAA4-684B-A513-5A8CBC185B9D}" type="parTrans" cxnId="{DEBD9CDC-BD1E-5D4D-9050-5521595399D4}">
      <dgm:prSet/>
      <dgm:spPr/>
      <dgm:t>
        <a:bodyPr/>
        <a:lstStyle/>
        <a:p>
          <a:endParaRPr lang="en-US"/>
        </a:p>
      </dgm:t>
    </dgm:pt>
    <dgm:pt modelId="{CEC1CAEA-D053-3345-A2B0-8E610262D8C1}" type="sibTrans" cxnId="{DEBD9CDC-BD1E-5D4D-9050-5521595399D4}">
      <dgm:prSet/>
      <dgm:spPr/>
      <dgm:t>
        <a:bodyPr/>
        <a:lstStyle/>
        <a:p>
          <a:endParaRPr lang="en-US"/>
        </a:p>
      </dgm:t>
    </dgm:pt>
    <dgm:pt modelId="{59ECDD6F-F570-1745-9877-1D6136C9E7B0}">
      <dgm:prSet custT="1"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1400" dirty="0" smtClean="0">
              <a:solidFill>
                <a:schemeClr val="tx1"/>
              </a:solidFill>
            </a:rPr>
            <a:t>behavior is predictable</a:t>
          </a:r>
          <a:endParaRPr lang="en-US" sz="1400" dirty="0">
            <a:solidFill>
              <a:schemeClr val="tx1"/>
            </a:solidFill>
          </a:endParaRPr>
        </a:p>
      </dgm:t>
    </dgm:pt>
    <dgm:pt modelId="{F2D28EE1-34E9-5F49-8F75-62264A0ED094}" type="parTrans" cxnId="{AA0737EE-5220-324C-8BF0-44A921E22630}">
      <dgm:prSet/>
      <dgm:spPr/>
      <dgm:t>
        <a:bodyPr/>
        <a:lstStyle/>
        <a:p>
          <a:endParaRPr lang="en-US"/>
        </a:p>
      </dgm:t>
    </dgm:pt>
    <dgm:pt modelId="{68E0186D-3963-E34C-8A24-023326176143}" type="sibTrans" cxnId="{AA0737EE-5220-324C-8BF0-44A921E22630}">
      <dgm:prSet/>
      <dgm:spPr/>
      <dgm:t>
        <a:bodyPr/>
        <a:lstStyle/>
        <a:p>
          <a:endParaRPr lang="en-US"/>
        </a:p>
      </dgm:t>
    </dgm:pt>
    <dgm:pt modelId="{E8E38A0C-8C88-9B4A-9A5C-6457AFFD8916}">
      <dgm:prSet custT="1"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1400" dirty="0" smtClean="0">
              <a:solidFill>
                <a:schemeClr val="tx1"/>
              </a:solidFill>
            </a:rPr>
            <a:t>however, it fails to exploit fully the parallelism inherent in distributed applications</a:t>
          </a:r>
          <a:endParaRPr lang="en-US" sz="1400" dirty="0">
            <a:solidFill>
              <a:schemeClr val="tx1"/>
            </a:solidFill>
          </a:endParaRPr>
        </a:p>
      </dgm:t>
    </dgm:pt>
    <dgm:pt modelId="{0EE01D2D-EF91-DA45-9BC5-BC7FD5D86F80}" type="parTrans" cxnId="{870A7E0F-EDD3-074A-AB8B-6E03E9B9CCAB}">
      <dgm:prSet/>
      <dgm:spPr/>
      <dgm:t>
        <a:bodyPr/>
        <a:lstStyle/>
        <a:p>
          <a:endParaRPr lang="en-US"/>
        </a:p>
      </dgm:t>
    </dgm:pt>
    <dgm:pt modelId="{04944719-EFA1-A44C-A179-BE262FB24BF1}" type="sibTrans" cxnId="{870A7E0F-EDD3-074A-AB8B-6E03E9B9CCAB}">
      <dgm:prSet/>
      <dgm:spPr/>
      <dgm:t>
        <a:bodyPr/>
        <a:lstStyle/>
        <a:p>
          <a:endParaRPr lang="en-US"/>
        </a:p>
      </dgm:t>
    </dgm:pt>
    <dgm:pt modelId="{54EF1593-C1AC-9A4D-992A-B3AF8B58D2FA}">
      <dgm:prSet custT="1"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1400" dirty="0" smtClean="0">
              <a:solidFill>
                <a:schemeClr val="tx1"/>
              </a:solidFill>
            </a:rPr>
            <a:t>this limits the kind of interaction the distributed application can have, resulting in lower performance</a:t>
          </a:r>
          <a:endParaRPr lang="en-US" sz="1400" dirty="0">
            <a:solidFill>
              <a:schemeClr val="tx1"/>
            </a:solidFill>
          </a:endParaRPr>
        </a:p>
      </dgm:t>
    </dgm:pt>
    <dgm:pt modelId="{327DF55C-2C45-9948-BB3B-598FDD7C3675}" type="parTrans" cxnId="{E33442EB-6B58-7042-95E7-33B9047A0167}">
      <dgm:prSet/>
      <dgm:spPr/>
      <dgm:t>
        <a:bodyPr/>
        <a:lstStyle/>
        <a:p>
          <a:endParaRPr lang="en-US"/>
        </a:p>
      </dgm:t>
    </dgm:pt>
    <dgm:pt modelId="{C31AAD33-548C-D24D-AE28-349C2A065C51}" type="sibTrans" cxnId="{E33442EB-6B58-7042-95E7-33B9047A0167}">
      <dgm:prSet/>
      <dgm:spPr/>
      <dgm:t>
        <a:bodyPr/>
        <a:lstStyle/>
        <a:p>
          <a:endParaRPr lang="en-US"/>
        </a:p>
      </dgm:t>
    </dgm:pt>
    <dgm:pt modelId="{25787C76-09FE-9341-8BA7-A44A3359BCFB}">
      <dgm:prSet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1600" dirty="0" smtClean="0">
              <a:solidFill>
                <a:schemeClr val="tx1"/>
              </a:solidFill>
            </a:rPr>
            <a:t>Asynchronous RPC</a:t>
          </a:r>
          <a:endParaRPr lang="en-US" sz="1600" dirty="0">
            <a:solidFill>
              <a:schemeClr val="tx1"/>
            </a:solidFill>
          </a:endParaRPr>
        </a:p>
      </dgm:t>
    </dgm:pt>
    <dgm:pt modelId="{9AB46D64-F014-5046-BA18-0AD093A71BA3}" type="parTrans" cxnId="{E9AC62AD-3B44-9B47-88D8-2FDA54B88A2A}">
      <dgm:prSet/>
      <dgm:spPr/>
      <dgm:t>
        <a:bodyPr/>
        <a:lstStyle/>
        <a:p>
          <a:endParaRPr lang="en-US"/>
        </a:p>
      </dgm:t>
    </dgm:pt>
    <dgm:pt modelId="{BC53F88A-9985-F048-96CE-022C1D2A6F4F}" type="sibTrans" cxnId="{E9AC62AD-3B44-9B47-88D8-2FDA54B88A2A}">
      <dgm:prSet/>
      <dgm:spPr/>
      <dgm:t>
        <a:bodyPr/>
        <a:lstStyle/>
        <a:p>
          <a:endParaRPr lang="en-US"/>
        </a:p>
      </dgm:t>
    </dgm:pt>
    <dgm:pt modelId="{B4D5AD2D-497C-EA48-8951-1EC368869E4E}">
      <dgm:prSet custT="1"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1400" dirty="0" smtClean="0">
              <a:solidFill>
                <a:schemeClr val="tx1"/>
              </a:solidFill>
            </a:rPr>
            <a:t>does not block the caller</a:t>
          </a:r>
          <a:endParaRPr lang="en-US" sz="1400" dirty="0">
            <a:solidFill>
              <a:schemeClr val="tx1"/>
            </a:solidFill>
          </a:endParaRPr>
        </a:p>
      </dgm:t>
    </dgm:pt>
    <dgm:pt modelId="{E824EA69-0B8D-4747-B0A4-EAFA65232951}" type="parTrans" cxnId="{60EF253A-FB18-4A4E-8B0B-2E29B89EF750}">
      <dgm:prSet/>
      <dgm:spPr/>
      <dgm:t>
        <a:bodyPr/>
        <a:lstStyle/>
        <a:p>
          <a:endParaRPr lang="en-US"/>
        </a:p>
      </dgm:t>
    </dgm:pt>
    <dgm:pt modelId="{7C249705-0B63-B941-B0F5-E2CC19CF67D0}" type="sibTrans" cxnId="{60EF253A-FB18-4A4E-8B0B-2E29B89EF750}">
      <dgm:prSet/>
      <dgm:spPr/>
      <dgm:t>
        <a:bodyPr/>
        <a:lstStyle/>
        <a:p>
          <a:endParaRPr lang="en-US"/>
        </a:p>
      </dgm:t>
    </dgm:pt>
    <dgm:pt modelId="{3D720ACE-4288-7B44-B31E-F3AE0F6312C6}">
      <dgm:prSet custT="1"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1400" dirty="0" smtClean="0">
              <a:solidFill>
                <a:schemeClr val="tx1"/>
              </a:solidFill>
            </a:rPr>
            <a:t>replies can be received as and when they are needed</a:t>
          </a:r>
          <a:endParaRPr lang="en-US" sz="1400" dirty="0">
            <a:solidFill>
              <a:schemeClr val="tx1"/>
            </a:solidFill>
          </a:endParaRPr>
        </a:p>
      </dgm:t>
    </dgm:pt>
    <dgm:pt modelId="{17C93A06-0850-1944-8A60-3A4F2F92F135}" type="parTrans" cxnId="{B57D659E-28CC-9B4E-9ADC-ED11CBFD5DC8}">
      <dgm:prSet/>
      <dgm:spPr/>
      <dgm:t>
        <a:bodyPr/>
        <a:lstStyle/>
        <a:p>
          <a:endParaRPr lang="en-US"/>
        </a:p>
      </dgm:t>
    </dgm:pt>
    <dgm:pt modelId="{8E36CD10-4C6C-DE48-BA79-4D1396D20016}" type="sibTrans" cxnId="{B57D659E-28CC-9B4E-9ADC-ED11CBFD5DC8}">
      <dgm:prSet/>
      <dgm:spPr/>
      <dgm:t>
        <a:bodyPr/>
        <a:lstStyle/>
        <a:p>
          <a:endParaRPr lang="en-US"/>
        </a:p>
      </dgm:t>
    </dgm:pt>
    <dgm:pt modelId="{3FBF6AC8-1876-CE4F-B81B-33F4D4E61498}">
      <dgm:prSet custT="1"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pPr rtl="0"/>
          <a:r>
            <a:rPr lang="en-US" sz="1400" dirty="0" smtClean="0">
              <a:solidFill>
                <a:schemeClr val="tx1"/>
              </a:solidFill>
            </a:rPr>
            <a:t>allow client execution to proceed locally in parallel with server invocation</a:t>
          </a:r>
          <a:endParaRPr lang="en-US" sz="1400" dirty="0">
            <a:solidFill>
              <a:schemeClr val="tx1"/>
            </a:solidFill>
          </a:endParaRPr>
        </a:p>
      </dgm:t>
    </dgm:pt>
    <dgm:pt modelId="{C157970B-DB05-614D-BB4E-67AE72677247}" type="parTrans" cxnId="{A06A955C-92F0-6545-ADB2-0C221D9D1523}">
      <dgm:prSet/>
      <dgm:spPr/>
      <dgm:t>
        <a:bodyPr/>
        <a:lstStyle/>
        <a:p>
          <a:endParaRPr lang="en-US"/>
        </a:p>
      </dgm:t>
    </dgm:pt>
    <dgm:pt modelId="{5FD15322-EF60-7F44-90EE-35664C7F8416}" type="sibTrans" cxnId="{A06A955C-92F0-6545-ADB2-0C221D9D1523}">
      <dgm:prSet/>
      <dgm:spPr/>
      <dgm:t>
        <a:bodyPr/>
        <a:lstStyle/>
        <a:p>
          <a:endParaRPr lang="en-US"/>
        </a:p>
      </dgm:t>
    </dgm:pt>
    <dgm:pt modelId="{6BB7E2C8-A940-DB48-8024-E3E120CFA240}" type="pres">
      <dgm:prSet presAssocID="{444E4CDF-A71E-C54A-B797-F727693795B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B632685-81A4-D640-9FCA-E50CC5E36B69}" type="pres">
      <dgm:prSet presAssocID="{82003DB9-5977-DE41-A6A5-5A82054B0CB3}" presName="arrow" presStyleLbl="node1" presStyleIdx="0" presStyleCnt="2" custScaleX="1108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1F687D-C9A3-A444-8241-E2C39E7CF0EF}" type="pres">
      <dgm:prSet presAssocID="{25787C76-09FE-9341-8BA7-A44A3359BCFB}" presName="arrow" presStyleLbl="node1" presStyleIdx="1" presStyleCnt="2" custScaleX="1108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0737EE-5220-324C-8BF0-44A921E22630}" srcId="{82003DB9-5977-DE41-A6A5-5A82054B0CB3}" destId="{59ECDD6F-F570-1745-9877-1D6136C9E7B0}" srcOrd="1" destOrd="0" parTransId="{F2D28EE1-34E9-5F49-8F75-62264A0ED094}" sibTransId="{68E0186D-3963-E34C-8A24-023326176143}"/>
    <dgm:cxn modelId="{60EF253A-FB18-4A4E-8B0B-2E29B89EF750}" srcId="{25787C76-09FE-9341-8BA7-A44A3359BCFB}" destId="{B4D5AD2D-497C-EA48-8951-1EC368869E4E}" srcOrd="0" destOrd="0" parTransId="{E824EA69-0B8D-4747-B0A4-EAFA65232951}" sibTransId="{7C249705-0B63-B941-B0F5-E2CC19CF67D0}"/>
    <dgm:cxn modelId="{E33442EB-6B58-7042-95E7-33B9047A0167}" srcId="{82003DB9-5977-DE41-A6A5-5A82054B0CB3}" destId="{54EF1593-C1AC-9A4D-992A-B3AF8B58D2FA}" srcOrd="3" destOrd="0" parTransId="{327DF55C-2C45-9948-BB3B-598FDD7C3675}" sibTransId="{C31AAD33-548C-D24D-AE28-349C2A065C51}"/>
    <dgm:cxn modelId="{4A31DDC5-B9CC-0E48-80C0-0E489CB0F5EA}" type="presOf" srcId="{3FBF6AC8-1876-CE4F-B81B-33F4D4E61498}" destId="{611F687D-C9A3-A444-8241-E2C39E7CF0EF}" srcOrd="0" destOrd="3" presId="urn:microsoft.com/office/officeart/2005/8/layout/arrow5"/>
    <dgm:cxn modelId="{E9AC62AD-3B44-9B47-88D8-2FDA54B88A2A}" srcId="{444E4CDF-A71E-C54A-B797-F727693795B5}" destId="{25787C76-09FE-9341-8BA7-A44A3359BCFB}" srcOrd="1" destOrd="0" parTransId="{9AB46D64-F014-5046-BA18-0AD093A71BA3}" sibTransId="{BC53F88A-9985-F048-96CE-022C1D2A6F4F}"/>
    <dgm:cxn modelId="{DEBD9CDC-BD1E-5D4D-9050-5521595399D4}" srcId="{82003DB9-5977-DE41-A6A5-5A82054B0CB3}" destId="{60EDF695-0C8D-9442-9B96-331A9A335C03}" srcOrd="0" destOrd="0" parTransId="{EF9A924D-CAA4-684B-A513-5A8CBC185B9D}" sibTransId="{CEC1CAEA-D053-3345-A2B0-8E610262D8C1}"/>
    <dgm:cxn modelId="{FA1DDF65-45C6-EB48-951B-C195798ACD07}" type="presOf" srcId="{60EDF695-0C8D-9442-9B96-331A9A335C03}" destId="{7B632685-81A4-D640-9FCA-E50CC5E36B69}" srcOrd="0" destOrd="1" presId="urn:microsoft.com/office/officeart/2005/8/layout/arrow5"/>
    <dgm:cxn modelId="{9A0E0652-6116-4F46-913B-AB26D72898F6}" type="presOf" srcId="{444E4CDF-A71E-C54A-B797-F727693795B5}" destId="{6BB7E2C8-A940-DB48-8024-E3E120CFA240}" srcOrd="0" destOrd="0" presId="urn:microsoft.com/office/officeart/2005/8/layout/arrow5"/>
    <dgm:cxn modelId="{A06A955C-92F0-6545-ADB2-0C221D9D1523}" srcId="{25787C76-09FE-9341-8BA7-A44A3359BCFB}" destId="{3FBF6AC8-1876-CE4F-B81B-33F4D4E61498}" srcOrd="2" destOrd="0" parTransId="{C157970B-DB05-614D-BB4E-67AE72677247}" sibTransId="{5FD15322-EF60-7F44-90EE-35664C7F8416}"/>
    <dgm:cxn modelId="{870A7E0F-EDD3-074A-AB8B-6E03E9B9CCAB}" srcId="{82003DB9-5977-DE41-A6A5-5A82054B0CB3}" destId="{E8E38A0C-8C88-9B4A-9A5C-6457AFFD8916}" srcOrd="2" destOrd="0" parTransId="{0EE01D2D-EF91-DA45-9BC5-BC7FD5D86F80}" sibTransId="{04944719-EFA1-A44C-A179-BE262FB24BF1}"/>
    <dgm:cxn modelId="{3569A3AC-EA39-5A4F-8E44-ED65E1E5D0C1}" srcId="{444E4CDF-A71E-C54A-B797-F727693795B5}" destId="{82003DB9-5977-DE41-A6A5-5A82054B0CB3}" srcOrd="0" destOrd="0" parTransId="{E508C2D1-5C1B-7949-9F53-D4540B1673CB}" sibTransId="{2142841D-A806-3F44-9EC5-60AC320C0234}"/>
    <dgm:cxn modelId="{99E26164-9C6A-8A41-904F-C0BE3BC48F48}" type="presOf" srcId="{B4D5AD2D-497C-EA48-8951-1EC368869E4E}" destId="{611F687D-C9A3-A444-8241-E2C39E7CF0EF}" srcOrd="0" destOrd="1" presId="urn:microsoft.com/office/officeart/2005/8/layout/arrow5"/>
    <dgm:cxn modelId="{39B39006-2C53-224B-AE89-0D82F855EF7F}" type="presOf" srcId="{E8E38A0C-8C88-9B4A-9A5C-6457AFFD8916}" destId="{7B632685-81A4-D640-9FCA-E50CC5E36B69}" srcOrd="0" destOrd="3" presId="urn:microsoft.com/office/officeart/2005/8/layout/arrow5"/>
    <dgm:cxn modelId="{6452DBF4-6BF2-9D46-A2ED-8CB2CA2857F2}" type="presOf" srcId="{54EF1593-C1AC-9A4D-992A-B3AF8B58D2FA}" destId="{7B632685-81A4-D640-9FCA-E50CC5E36B69}" srcOrd="0" destOrd="4" presId="urn:microsoft.com/office/officeart/2005/8/layout/arrow5"/>
    <dgm:cxn modelId="{80BBA575-13F9-CB45-A71C-D97AF1EFC1E0}" type="presOf" srcId="{59ECDD6F-F570-1745-9877-1D6136C9E7B0}" destId="{7B632685-81A4-D640-9FCA-E50CC5E36B69}" srcOrd="0" destOrd="2" presId="urn:microsoft.com/office/officeart/2005/8/layout/arrow5"/>
    <dgm:cxn modelId="{5B873872-96C1-E24B-A802-A0C86F503296}" type="presOf" srcId="{25787C76-09FE-9341-8BA7-A44A3359BCFB}" destId="{611F687D-C9A3-A444-8241-E2C39E7CF0EF}" srcOrd="0" destOrd="0" presId="urn:microsoft.com/office/officeart/2005/8/layout/arrow5"/>
    <dgm:cxn modelId="{A617C6F6-7BB8-F148-9154-4110F3EB4462}" type="presOf" srcId="{3D720ACE-4288-7B44-B31E-F3AE0F6312C6}" destId="{611F687D-C9A3-A444-8241-E2C39E7CF0EF}" srcOrd="0" destOrd="2" presId="urn:microsoft.com/office/officeart/2005/8/layout/arrow5"/>
    <dgm:cxn modelId="{1F11308C-95FA-904F-A036-B94EDC2851AA}" type="presOf" srcId="{82003DB9-5977-DE41-A6A5-5A82054B0CB3}" destId="{7B632685-81A4-D640-9FCA-E50CC5E36B69}" srcOrd="0" destOrd="0" presId="urn:microsoft.com/office/officeart/2005/8/layout/arrow5"/>
    <dgm:cxn modelId="{B57D659E-28CC-9B4E-9ADC-ED11CBFD5DC8}" srcId="{25787C76-09FE-9341-8BA7-A44A3359BCFB}" destId="{3D720ACE-4288-7B44-B31E-F3AE0F6312C6}" srcOrd="1" destOrd="0" parTransId="{17C93A06-0850-1944-8A60-3A4F2F92F135}" sibTransId="{8E36CD10-4C6C-DE48-BA79-4D1396D20016}"/>
    <dgm:cxn modelId="{E4C61E82-C224-154F-BA78-B0FF2AB64E31}" type="presParOf" srcId="{6BB7E2C8-A940-DB48-8024-E3E120CFA240}" destId="{7B632685-81A4-D640-9FCA-E50CC5E36B69}" srcOrd="0" destOrd="0" presId="urn:microsoft.com/office/officeart/2005/8/layout/arrow5"/>
    <dgm:cxn modelId="{C3C600C8-1EE7-1641-AE08-9A13F8DF04F5}" type="presParOf" srcId="{6BB7E2C8-A940-DB48-8024-E3E120CFA240}" destId="{611F687D-C9A3-A444-8241-E2C39E7CF0EF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A49ACA9-DC40-C349-BFB8-3E5B37AC57DA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68B25D-BA8F-3841-A69A-935C30F56666}">
      <dgm:prSet phldrT="[Text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NZ" dirty="0" smtClean="0"/>
            <a:t>Absolute scalability</a:t>
          </a:r>
          <a:endParaRPr lang="en-US" dirty="0"/>
        </a:p>
      </dgm:t>
    </dgm:pt>
    <dgm:pt modelId="{27C2F016-276F-4F4D-9FDD-0373FC62959F}" type="parTrans" cxnId="{3A04B1E2-F737-FA49-A43C-C21AE48252FF}">
      <dgm:prSet/>
      <dgm:spPr/>
      <dgm:t>
        <a:bodyPr/>
        <a:lstStyle/>
        <a:p>
          <a:endParaRPr lang="en-US"/>
        </a:p>
      </dgm:t>
    </dgm:pt>
    <dgm:pt modelId="{1BD81F83-6265-E248-8B47-224009324848}" type="sibTrans" cxnId="{3A04B1E2-F737-FA49-A43C-C21AE48252FF}">
      <dgm:prSet/>
      <dgm:spPr/>
      <dgm:t>
        <a:bodyPr/>
        <a:lstStyle/>
        <a:p>
          <a:endParaRPr lang="en-US"/>
        </a:p>
      </dgm:t>
    </dgm:pt>
    <dgm:pt modelId="{21505B30-0DB7-CA41-9A00-E072BA2AC229}">
      <dgm:prSet/>
      <dgm:spPr/>
      <dgm:t>
        <a:bodyPr/>
        <a:lstStyle/>
        <a:p>
          <a:r>
            <a:rPr lang="en-NZ" dirty="0" smtClean="0"/>
            <a:t>a cluster can have dozens or even hundreds of machines, each of which is a multiprocessor</a:t>
          </a:r>
        </a:p>
      </dgm:t>
    </dgm:pt>
    <dgm:pt modelId="{F4B91C32-C6ED-E248-A551-6E435F345692}" type="parTrans" cxnId="{176C249F-D948-E749-AA36-B053E65FC93F}">
      <dgm:prSet/>
      <dgm:spPr/>
      <dgm:t>
        <a:bodyPr/>
        <a:lstStyle/>
        <a:p>
          <a:endParaRPr lang="en-US"/>
        </a:p>
      </dgm:t>
    </dgm:pt>
    <dgm:pt modelId="{7F12FE9E-E9A4-9648-9BFB-821288261077}" type="sibTrans" cxnId="{176C249F-D948-E749-AA36-B053E65FC93F}">
      <dgm:prSet/>
      <dgm:spPr/>
      <dgm:t>
        <a:bodyPr/>
        <a:lstStyle/>
        <a:p>
          <a:endParaRPr lang="en-US"/>
        </a:p>
      </dgm:t>
    </dgm:pt>
    <dgm:pt modelId="{C5754F27-3CDA-CE44-A23B-C7D7A654A046}">
      <dgm:prSet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NZ" smtClean="0"/>
            <a:t>Incremental scalability</a:t>
          </a:r>
          <a:endParaRPr lang="en-NZ" dirty="0" smtClean="0"/>
        </a:p>
      </dgm:t>
    </dgm:pt>
    <dgm:pt modelId="{F3FBA635-B260-A241-96A9-A12FDD81E9F6}" type="parTrans" cxnId="{B06552F7-9056-A848-9C68-A65A70F03A4A}">
      <dgm:prSet/>
      <dgm:spPr/>
      <dgm:t>
        <a:bodyPr/>
        <a:lstStyle/>
        <a:p>
          <a:endParaRPr lang="en-US"/>
        </a:p>
      </dgm:t>
    </dgm:pt>
    <dgm:pt modelId="{E39C880F-03FD-4049-A8F4-5ADEEFA6455C}" type="sibTrans" cxnId="{B06552F7-9056-A848-9C68-A65A70F03A4A}">
      <dgm:prSet/>
      <dgm:spPr/>
      <dgm:t>
        <a:bodyPr/>
        <a:lstStyle/>
        <a:p>
          <a:endParaRPr lang="en-US"/>
        </a:p>
      </dgm:t>
    </dgm:pt>
    <dgm:pt modelId="{81DFBF6A-A023-E043-8D72-87BA2E793754}">
      <dgm:prSet/>
      <dgm:spPr/>
      <dgm:t>
        <a:bodyPr/>
        <a:lstStyle/>
        <a:p>
          <a:r>
            <a:rPr lang="en-NZ" smtClean="0"/>
            <a:t>configured in such a way that it is possible to add new systems to the cluster in small increments</a:t>
          </a:r>
          <a:endParaRPr lang="en-NZ" dirty="0" smtClean="0"/>
        </a:p>
      </dgm:t>
    </dgm:pt>
    <dgm:pt modelId="{3F0FADCD-765B-5C44-BBBA-6D2B3331C219}" type="parTrans" cxnId="{1643400A-850B-004A-900A-E29DA2FCFA88}">
      <dgm:prSet/>
      <dgm:spPr/>
      <dgm:t>
        <a:bodyPr/>
        <a:lstStyle/>
        <a:p>
          <a:endParaRPr lang="en-US"/>
        </a:p>
      </dgm:t>
    </dgm:pt>
    <dgm:pt modelId="{3F5CFE13-2D1A-7E4B-A265-40B71E4BC128}" type="sibTrans" cxnId="{1643400A-850B-004A-900A-E29DA2FCFA88}">
      <dgm:prSet/>
      <dgm:spPr/>
      <dgm:t>
        <a:bodyPr/>
        <a:lstStyle/>
        <a:p>
          <a:endParaRPr lang="en-US"/>
        </a:p>
      </dgm:t>
    </dgm:pt>
    <dgm:pt modelId="{9AC425F9-1493-B346-B7FD-4785F72328CB}">
      <dgm:prSet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NZ" dirty="0" smtClean="0"/>
            <a:t>High availability</a:t>
          </a:r>
        </a:p>
      </dgm:t>
    </dgm:pt>
    <dgm:pt modelId="{42B431AC-E333-6348-8029-C7A43E521B8E}" type="parTrans" cxnId="{99A7D54C-9976-3E48-AC97-DFBD99D40B29}">
      <dgm:prSet/>
      <dgm:spPr/>
      <dgm:t>
        <a:bodyPr/>
        <a:lstStyle/>
        <a:p>
          <a:endParaRPr lang="en-US"/>
        </a:p>
      </dgm:t>
    </dgm:pt>
    <dgm:pt modelId="{9411D82B-C042-AC45-A246-F11F29A0299B}" type="sibTrans" cxnId="{99A7D54C-9976-3E48-AC97-DFBD99D40B29}">
      <dgm:prSet/>
      <dgm:spPr/>
      <dgm:t>
        <a:bodyPr/>
        <a:lstStyle/>
        <a:p>
          <a:endParaRPr lang="en-US"/>
        </a:p>
      </dgm:t>
    </dgm:pt>
    <dgm:pt modelId="{C9826C37-4A74-5242-AC9B-30D965DA88E2}">
      <dgm:prSet/>
      <dgm:spPr/>
      <dgm:t>
        <a:bodyPr/>
        <a:lstStyle/>
        <a:p>
          <a:r>
            <a:rPr lang="en-NZ" smtClean="0"/>
            <a:t>failure of one node is not critical to system</a:t>
          </a:r>
          <a:endParaRPr lang="en-NZ" dirty="0" smtClean="0"/>
        </a:p>
      </dgm:t>
    </dgm:pt>
    <dgm:pt modelId="{008D27AE-9589-2640-9433-6F0B15B454B5}" type="parTrans" cxnId="{F4A6CFFF-4245-574E-BD9F-E649A88E75F6}">
      <dgm:prSet/>
      <dgm:spPr/>
      <dgm:t>
        <a:bodyPr/>
        <a:lstStyle/>
        <a:p>
          <a:endParaRPr lang="en-US"/>
        </a:p>
      </dgm:t>
    </dgm:pt>
    <dgm:pt modelId="{DEF235FE-6D7C-4C47-AE5B-BB05AC47C660}" type="sibTrans" cxnId="{F4A6CFFF-4245-574E-BD9F-E649A88E75F6}">
      <dgm:prSet/>
      <dgm:spPr/>
      <dgm:t>
        <a:bodyPr/>
        <a:lstStyle/>
        <a:p>
          <a:endParaRPr lang="en-US"/>
        </a:p>
      </dgm:t>
    </dgm:pt>
    <dgm:pt modelId="{7DD38545-3DC6-B745-AAF1-CBE3D836A124}">
      <dgm:prSet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NZ" smtClean="0"/>
            <a:t>Superior price/performance</a:t>
          </a:r>
          <a:endParaRPr lang="en-NZ" dirty="0" smtClean="0"/>
        </a:p>
      </dgm:t>
    </dgm:pt>
    <dgm:pt modelId="{6E4587BF-449E-8840-9F13-FCBE3D4211BB}" type="parTrans" cxnId="{F9232932-C12E-1942-A220-BE8D2B36D604}">
      <dgm:prSet/>
      <dgm:spPr/>
      <dgm:t>
        <a:bodyPr/>
        <a:lstStyle/>
        <a:p>
          <a:endParaRPr lang="en-US"/>
        </a:p>
      </dgm:t>
    </dgm:pt>
    <dgm:pt modelId="{C038681D-1F02-5B4B-9E0B-8C1C96E8004D}" type="sibTrans" cxnId="{F9232932-C12E-1942-A220-BE8D2B36D604}">
      <dgm:prSet/>
      <dgm:spPr/>
      <dgm:t>
        <a:bodyPr/>
        <a:lstStyle/>
        <a:p>
          <a:endParaRPr lang="en-US"/>
        </a:p>
      </dgm:t>
    </dgm:pt>
    <dgm:pt modelId="{DE80A98A-1304-C64E-AA6E-9A253C180D28}">
      <dgm:prSet/>
      <dgm:spPr/>
      <dgm:t>
        <a:bodyPr/>
        <a:lstStyle/>
        <a:p>
          <a:r>
            <a:rPr lang="en-NZ" dirty="0" smtClean="0"/>
            <a:t>by using commodity building blocks, it is possible to put together a cluster at a much lower cost than a single large machine</a:t>
          </a:r>
        </a:p>
      </dgm:t>
    </dgm:pt>
    <dgm:pt modelId="{77BB7771-FDE4-8545-9600-02A2F29FAE25}" type="parTrans" cxnId="{B75E6075-B453-E34F-A121-3F63900FC879}">
      <dgm:prSet/>
      <dgm:spPr/>
      <dgm:t>
        <a:bodyPr/>
        <a:lstStyle/>
        <a:p>
          <a:endParaRPr lang="en-US"/>
        </a:p>
      </dgm:t>
    </dgm:pt>
    <dgm:pt modelId="{A219E1AF-FC75-254B-8151-844C734C81E0}" type="sibTrans" cxnId="{B75E6075-B453-E34F-A121-3F63900FC879}">
      <dgm:prSet/>
      <dgm:spPr/>
      <dgm:t>
        <a:bodyPr/>
        <a:lstStyle/>
        <a:p>
          <a:endParaRPr lang="en-US"/>
        </a:p>
      </dgm:t>
    </dgm:pt>
    <dgm:pt modelId="{DB95EE94-F7A0-ED41-9BD1-FB4E922801D8}" type="pres">
      <dgm:prSet presAssocID="{8A49ACA9-DC40-C349-BFB8-3E5B37AC57DA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F7B88C-AA91-354F-9F77-C025E6A2D905}" type="pres">
      <dgm:prSet presAssocID="{9A68B25D-BA8F-3841-A69A-935C30F56666}" presName="compNode" presStyleCnt="0"/>
      <dgm:spPr/>
    </dgm:pt>
    <dgm:pt modelId="{A05A4234-37CD-6C44-A6DE-E72D1E8F925F}" type="pres">
      <dgm:prSet presAssocID="{9A68B25D-BA8F-3841-A69A-935C30F56666}" presName="aNode" presStyleLbl="bgShp" presStyleIdx="0" presStyleCnt="4"/>
      <dgm:spPr/>
      <dgm:t>
        <a:bodyPr/>
        <a:lstStyle/>
        <a:p>
          <a:endParaRPr lang="en-US"/>
        </a:p>
      </dgm:t>
    </dgm:pt>
    <dgm:pt modelId="{26753554-015A-4B43-A7BF-BFA2339837A5}" type="pres">
      <dgm:prSet presAssocID="{9A68B25D-BA8F-3841-A69A-935C30F56666}" presName="textNode" presStyleLbl="bgShp" presStyleIdx="0" presStyleCnt="4"/>
      <dgm:spPr/>
      <dgm:t>
        <a:bodyPr/>
        <a:lstStyle/>
        <a:p>
          <a:endParaRPr lang="en-US"/>
        </a:p>
      </dgm:t>
    </dgm:pt>
    <dgm:pt modelId="{B4BC51D1-3B21-AD4F-81C0-D09640A07599}" type="pres">
      <dgm:prSet presAssocID="{9A68B25D-BA8F-3841-A69A-935C30F56666}" presName="compChildNode" presStyleCnt="0"/>
      <dgm:spPr/>
    </dgm:pt>
    <dgm:pt modelId="{CC5717AC-AE08-C743-81CD-12592A6E4F54}" type="pres">
      <dgm:prSet presAssocID="{9A68B25D-BA8F-3841-A69A-935C30F56666}" presName="theInnerList" presStyleCnt="0"/>
      <dgm:spPr/>
    </dgm:pt>
    <dgm:pt modelId="{A0202421-743C-0C44-9B62-4338EEA73DC8}" type="pres">
      <dgm:prSet presAssocID="{21505B30-0DB7-CA41-9A00-E072BA2AC229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ECD3C1-FFDF-7B46-B63A-0F1DDA5FBFE6}" type="pres">
      <dgm:prSet presAssocID="{9A68B25D-BA8F-3841-A69A-935C30F56666}" presName="aSpace" presStyleCnt="0"/>
      <dgm:spPr/>
    </dgm:pt>
    <dgm:pt modelId="{317B8819-3755-1E4F-A090-E71B6AA81BB2}" type="pres">
      <dgm:prSet presAssocID="{C5754F27-3CDA-CE44-A23B-C7D7A654A046}" presName="compNode" presStyleCnt="0"/>
      <dgm:spPr/>
    </dgm:pt>
    <dgm:pt modelId="{23A9049D-C923-0147-8559-5001BDF62F1B}" type="pres">
      <dgm:prSet presAssocID="{C5754F27-3CDA-CE44-A23B-C7D7A654A046}" presName="aNode" presStyleLbl="bgShp" presStyleIdx="1" presStyleCnt="4"/>
      <dgm:spPr/>
      <dgm:t>
        <a:bodyPr/>
        <a:lstStyle/>
        <a:p>
          <a:endParaRPr lang="en-US"/>
        </a:p>
      </dgm:t>
    </dgm:pt>
    <dgm:pt modelId="{8DB36A1C-892D-CA4F-8EA1-EC3EC7B9165D}" type="pres">
      <dgm:prSet presAssocID="{C5754F27-3CDA-CE44-A23B-C7D7A654A046}" presName="textNode" presStyleLbl="bgShp" presStyleIdx="1" presStyleCnt="4"/>
      <dgm:spPr/>
      <dgm:t>
        <a:bodyPr/>
        <a:lstStyle/>
        <a:p>
          <a:endParaRPr lang="en-US"/>
        </a:p>
      </dgm:t>
    </dgm:pt>
    <dgm:pt modelId="{2B666A76-7328-F447-A072-19772824F15F}" type="pres">
      <dgm:prSet presAssocID="{C5754F27-3CDA-CE44-A23B-C7D7A654A046}" presName="compChildNode" presStyleCnt="0"/>
      <dgm:spPr/>
    </dgm:pt>
    <dgm:pt modelId="{0D89C50E-F136-7C40-9B7F-83AB6433125D}" type="pres">
      <dgm:prSet presAssocID="{C5754F27-3CDA-CE44-A23B-C7D7A654A046}" presName="theInnerList" presStyleCnt="0"/>
      <dgm:spPr/>
    </dgm:pt>
    <dgm:pt modelId="{12A6B22D-74B3-2541-93C3-B0186DDAB7B5}" type="pres">
      <dgm:prSet presAssocID="{81DFBF6A-A023-E043-8D72-87BA2E793754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1E80AC-D629-0544-AC74-B29C18A868D5}" type="pres">
      <dgm:prSet presAssocID="{C5754F27-3CDA-CE44-A23B-C7D7A654A046}" presName="aSpace" presStyleCnt="0"/>
      <dgm:spPr/>
    </dgm:pt>
    <dgm:pt modelId="{743F361A-9C3B-E44D-867C-7E14D821FB93}" type="pres">
      <dgm:prSet presAssocID="{9AC425F9-1493-B346-B7FD-4785F72328CB}" presName="compNode" presStyleCnt="0"/>
      <dgm:spPr/>
    </dgm:pt>
    <dgm:pt modelId="{294CED1B-BAAF-014C-B3B4-1147620AD1F7}" type="pres">
      <dgm:prSet presAssocID="{9AC425F9-1493-B346-B7FD-4785F72328CB}" presName="aNode" presStyleLbl="bgShp" presStyleIdx="2" presStyleCnt="4"/>
      <dgm:spPr/>
      <dgm:t>
        <a:bodyPr/>
        <a:lstStyle/>
        <a:p>
          <a:endParaRPr lang="en-US"/>
        </a:p>
      </dgm:t>
    </dgm:pt>
    <dgm:pt modelId="{D80C22EF-7B2D-9B41-80CD-90780BE0DF4D}" type="pres">
      <dgm:prSet presAssocID="{9AC425F9-1493-B346-B7FD-4785F72328CB}" presName="textNode" presStyleLbl="bgShp" presStyleIdx="2" presStyleCnt="4"/>
      <dgm:spPr/>
      <dgm:t>
        <a:bodyPr/>
        <a:lstStyle/>
        <a:p>
          <a:endParaRPr lang="en-US"/>
        </a:p>
      </dgm:t>
    </dgm:pt>
    <dgm:pt modelId="{F7F610FD-6938-FF46-9163-337D9071FA1B}" type="pres">
      <dgm:prSet presAssocID="{9AC425F9-1493-B346-B7FD-4785F72328CB}" presName="compChildNode" presStyleCnt="0"/>
      <dgm:spPr/>
    </dgm:pt>
    <dgm:pt modelId="{9ACABB1D-5C1A-6D46-90FA-057B8BE86E3F}" type="pres">
      <dgm:prSet presAssocID="{9AC425F9-1493-B346-B7FD-4785F72328CB}" presName="theInnerList" presStyleCnt="0"/>
      <dgm:spPr/>
    </dgm:pt>
    <dgm:pt modelId="{2186DA4D-8C48-1742-ACDC-AF5937C2136A}" type="pres">
      <dgm:prSet presAssocID="{C9826C37-4A74-5242-AC9B-30D965DA88E2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FE3ACA-B05C-6442-BC85-8BD605D4A626}" type="pres">
      <dgm:prSet presAssocID="{9AC425F9-1493-B346-B7FD-4785F72328CB}" presName="aSpace" presStyleCnt="0"/>
      <dgm:spPr/>
    </dgm:pt>
    <dgm:pt modelId="{55A1155E-5EF7-AD4D-BD1A-532F36214C9E}" type="pres">
      <dgm:prSet presAssocID="{7DD38545-3DC6-B745-AAF1-CBE3D836A124}" presName="compNode" presStyleCnt="0"/>
      <dgm:spPr/>
    </dgm:pt>
    <dgm:pt modelId="{B69644E7-709C-8E44-9068-25C3EAD03CCD}" type="pres">
      <dgm:prSet presAssocID="{7DD38545-3DC6-B745-AAF1-CBE3D836A124}" presName="aNode" presStyleLbl="bgShp" presStyleIdx="3" presStyleCnt="4"/>
      <dgm:spPr/>
      <dgm:t>
        <a:bodyPr/>
        <a:lstStyle/>
        <a:p>
          <a:endParaRPr lang="en-US"/>
        </a:p>
      </dgm:t>
    </dgm:pt>
    <dgm:pt modelId="{6DF07D4A-81F5-4C49-A496-836E9AA11AE6}" type="pres">
      <dgm:prSet presAssocID="{7DD38545-3DC6-B745-AAF1-CBE3D836A124}" presName="textNode" presStyleLbl="bgShp" presStyleIdx="3" presStyleCnt="4"/>
      <dgm:spPr/>
      <dgm:t>
        <a:bodyPr/>
        <a:lstStyle/>
        <a:p>
          <a:endParaRPr lang="en-US"/>
        </a:p>
      </dgm:t>
    </dgm:pt>
    <dgm:pt modelId="{C819C653-6269-7546-8E68-2BA1EA31839D}" type="pres">
      <dgm:prSet presAssocID="{7DD38545-3DC6-B745-AAF1-CBE3D836A124}" presName="compChildNode" presStyleCnt="0"/>
      <dgm:spPr/>
    </dgm:pt>
    <dgm:pt modelId="{22700813-4E90-4F48-9ACB-34ED790A8535}" type="pres">
      <dgm:prSet presAssocID="{7DD38545-3DC6-B745-AAF1-CBE3D836A124}" presName="theInnerList" presStyleCnt="0"/>
      <dgm:spPr/>
    </dgm:pt>
    <dgm:pt modelId="{ADA26465-0140-1547-B2F3-16D1CE02DD04}" type="pres">
      <dgm:prSet presAssocID="{DE80A98A-1304-C64E-AA6E-9A253C180D28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04FA05-9982-A54F-BF90-56B128841460}" type="presOf" srcId="{9AC425F9-1493-B346-B7FD-4785F72328CB}" destId="{294CED1B-BAAF-014C-B3B4-1147620AD1F7}" srcOrd="0" destOrd="0" presId="urn:microsoft.com/office/officeart/2005/8/layout/lProcess2"/>
    <dgm:cxn modelId="{99A7D54C-9976-3E48-AC97-DFBD99D40B29}" srcId="{8A49ACA9-DC40-C349-BFB8-3E5B37AC57DA}" destId="{9AC425F9-1493-B346-B7FD-4785F72328CB}" srcOrd="2" destOrd="0" parTransId="{42B431AC-E333-6348-8029-C7A43E521B8E}" sibTransId="{9411D82B-C042-AC45-A246-F11F29A0299B}"/>
    <dgm:cxn modelId="{60142686-70FD-3742-B5C5-BFD926A8BC87}" type="presOf" srcId="{C5754F27-3CDA-CE44-A23B-C7D7A654A046}" destId="{8DB36A1C-892D-CA4F-8EA1-EC3EC7B9165D}" srcOrd="1" destOrd="0" presId="urn:microsoft.com/office/officeart/2005/8/layout/lProcess2"/>
    <dgm:cxn modelId="{B06552F7-9056-A848-9C68-A65A70F03A4A}" srcId="{8A49ACA9-DC40-C349-BFB8-3E5B37AC57DA}" destId="{C5754F27-3CDA-CE44-A23B-C7D7A654A046}" srcOrd="1" destOrd="0" parTransId="{F3FBA635-B260-A241-96A9-A12FDD81E9F6}" sibTransId="{E39C880F-03FD-4049-A8F4-5ADEEFA6455C}"/>
    <dgm:cxn modelId="{A122B02E-E31A-4844-B065-4A28C615F519}" type="presOf" srcId="{8A49ACA9-DC40-C349-BFB8-3E5B37AC57DA}" destId="{DB95EE94-F7A0-ED41-9BD1-FB4E922801D8}" srcOrd="0" destOrd="0" presId="urn:microsoft.com/office/officeart/2005/8/layout/lProcess2"/>
    <dgm:cxn modelId="{96BFE894-4EDA-1A47-9AE8-A7CE8A9FE392}" type="presOf" srcId="{DE80A98A-1304-C64E-AA6E-9A253C180D28}" destId="{ADA26465-0140-1547-B2F3-16D1CE02DD04}" srcOrd="0" destOrd="0" presId="urn:microsoft.com/office/officeart/2005/8/layout/lProcess2"/>
    <dgm:cxn modelId="{B75E6075-B453-E34F-A121-3F63900FC879}" srcId="{7DD38545-3DC6-B745-AAF1-CBE3D836A124}" destId="{DE80A98A-1304-C64E-AA6E-9A253C180D28}" srcOrd="0" destOrd="0" parTransId="{77BB7771-FDE4-8545-9600-02A2F29FAE25}" sibTransId="{A219E1AF-FC75-254B-8151-844C734C81E0}"/>
    <dgm:cxn modelId="{F4A6CFFF-4245-574E-BD9F-E649A88E75F6}" srcId="{9AC425F9-1493-B346-B7FD-4785F72328CB}" destId="{C9826C37-4A74-5242-AC9B-30D965DA88E2}" srcOrd="0" destOrd="0" parTransId="{008D27AE-9589-2640-9433-6F0B15B454B5}" sibTransId="{DEF235FE-6D7C-4C47-AE5B-BB05AC47C660}"/>
    <dgm:cxn modelId="{846D3EEC-0448-9647-A185-52B72090C0A6}" type="presOf" srcId="{9AC425F9-1493-B346-B7FD-4785F72328CB}" destId="{D80C22EF-7B2D-9B41-80CD-90780BE0DF4D}" srcOrd="1" destOrd="0" presId="urn:microsoft.com/office/officeart/2005/8/layout/lProcess2"/>
    <dgm:cxn modelId="{B7DB8E73-B9DF-1147-ACD2-616FA1B075AA}" type="presOf" srcId="{21505B30-0DB7-CA41-9A00-E072BA2AC229}" destId="{A0202421-743C-0C44-9B62-4338EEA73DC8}" srcOrd="0" destOrd="0" presId="urn:microsoft.com/office/officeart/2005/8/layout/lProcess2"/>
    <dgm:cxn modelId="{176C249F-D948-E749-AA36-B053E65FC93F}" srcId="{9A68B25D-BA8F-3841-A69A-935C30F56666}" destId="{21505B30-0DB7-CA41-9A00-E072BA2AC229}" srcOrd="0" destOrd="0" parTransId="{F4B91C32-C6ED-E248-A551-6E435F345692}" sibTransId="{7F12FE9E-E9A4-9648-9BFB-821288261077}"/>
    <dgm:cxn modelId="{F9232932-C12E-1942-A220-BE8D2B36D604}" srcId="{8A49ACA9-DC40-C349-BFB8-3E5B37AC57DA}" destId="{7DD38545-3DC6-B745-AAF1-CBE3D836A124}" srcOrd="3" destOrd="0" parTransId="{6E4587BF-449E-8840-9F13-FCBE3D4211BB}" sibTransId="{C038681D-1F02-5B4B-9E0B-8C1C96E8004D}"/>
    <dgm:cxn modelId="{DDB7BFF8-5249-9F41-987E-A6B2A3800826}" type="presOf" srcId="{81DFBF6A-A023-E043-8D72-87BA2E793754}" destId="{12A6B22D-74B3-2541-93C3-B0186DDAB7B5}" srcOrd="0" destOrd="0" presId="urn:microsoft.com/office/officeart/2005/8/layout/lProcess2"/>
    <dgm:cxn modelId="{085524BC-45ED-F240-AD11-30215F6AC0DE}" type="presOf" srcId="{7DD38545-3DC6-B745-AAF1-CBE3D836A124}" destId="{6DF07D4A-81F5-4C49-A496-836E9AA11AE6}" srcOrd="1" destOrd="0" presId="urn:microsoft.com/office/officeart/2005/8/layout/lProcess2"/>
    <dgm:cxn modelId="{1643400A-850B-004A-900A-E29DA2FCFA88}" srcId="{C5754F27-3CDA-CE44-A23B-C7D7A654A046}" destId="{81DFBF6A-A023-E043-8D72-87BA2E793754}" srcOrd="0" destOrd="0" parTransId="{3F0FADCD-765B-5C44-BBBA-6D2B3331C219}" sibTransId="{3F5CFE13-2D1A-7E4B-A265-40B71E4BC128}"/>
    <dgm:cxn modelId="{7BB76FEA-A946-2549-9323-3188AF80A63E}" type="presOf" srcId="{C9826C37-4A74-5242-AC9B-30D965DA88E2}" destId="{2186DA4D-8C48-1742-ACDC-AF5937C2136A}" srcOrd="0" destOrd="0" presId="urn:microsoft.com/office/officeart/2005/8/layout/lProcess2"/>
    <dgm:cxn modelId="{FF0815EF-2339-7447-837C-1CA27166B1AF}" type="presOf" srcId="{7DD38545-3DC6-B745-AAF1-CBE3D836A124}" destId="{B69644E7-709C-8E44-9068-25C3EAD03CCD}" srcOrd="0" destOrd="0" presId="urn:microsoft.com/office/officeart/2005/8/layout/lProcess2"/>
    <dgm:cxn modelId="{46331B92-6E25-BE47-9CCD-9C007FAE807F}" type="presOf" srcId="{C5754F27-3CDA-CE44-A23B-C7D7A654A046}" destId="{23A9049D-C923-0147-8559-5001BDF62F1B}" srcOrd="0" destOrd="0" presId="urn:microsoft.com/office/officeart/2005/8/layout/lProcess2"/>
    <dgm:cxn modelId="{06C88DD9-FD39-4542-A232-726F48A3A169}" type="presOf" srcId="{9A68B25D-BA8F-3841-A69A-935C30F56666}" destId="{26753554-015A-4B43-A7BF-BFA2339837A5}" srcOrd="1" destOrd="0" presId="urn:microsoft.com/office/officeart/2005/8/layout/lProcess2"/>
    <dgm:cxn modelId="{988212EE-3E8A-354B-8C79-8CE696E4BED2}" type="presOf" srcId="{9A68B25D-BA8F-3841-A69A-935C30F56666}" destId="{A05A4234-37CD-6C44-A6DE-E72D1E8F925F}" srcOrd="0" destOrd="0" presId="urn:microsoft.com/office/officeart/2005/8/layout/lProcess2"/>
    <dgm:cxn modelId="{3A04B1E2-F737-FA49-A43C-C21AE48252FF}" srcId="{8A49ACA9-DC40-C349-BFB8-3E5B37AC57DA}" destId="{9A68B25D-BA8F-3841-A69A-935C30F56666}" srcOrd="0" destOrd="0" parTransId="{27C2F016-276F-4F4D-9FDD-0373FC62959F}" sibTransId="{1BD81F83-6265-E248-8B47-224009324848}"/>
    <dgm:cxn modelId="{94578734-8C1A-1547-A080-4EC806D86264}" type="presParOf" srcId="{DB95EE94-F7A0-ED41-9BD1-FB4E922801D8}" destId="{B6F7B88C-AA91-354F-9F77-C025E6A2D905}" srcOrd="0" destOrd="0" presId="urn:microsoft.com/office/officeart/2005/8/layout/lProcess2"/>
    <dgm:cxn modelId="{87E1170E-8F23-A74C-8F5A-BE54DC0608CE}" type="presParOf" srcId="{B6F7B88C-AA91-354F-9F77-C025E6A2D905}" destId="{A05A4234-37CD-6C44-A6DE-E72D1E8F925F}" srcOrd="0" destOrd="0" presId="urn:microsoft.com/office/officeart/2005/8/layout/lProcess2"/>
    <dgm:cxn modelId="{73D42A10-368F-0F40-B421-018172B6F788}" type="presParOf" srcId="{B6F7B88C-AA91-354F-9F77-C025E6A2D905}" destId="{26753554-015A-4B43-A7BF-BFA2339837A5}" srcOrd="1" destOrd="0" presId="urn:microsoft.com/office/officeart/2005/8/layout/lProcess2"/>
    <dgm:cxn modelId="{CE0227A4-0B25-2148-AB0C-429E639901C9}" type="presParOf" srcId="{B6F7B88C-AA91-354F-9F77-C025E6A2D905}" destId="{B4BC51D1-3B21-AD4F-81C0-D09640A07599}" srcOrd="2" destOrd="0" presId="urn:microsoft.com/office/officeart/2005/8/layout/lProcess2"/>
    <dgm:cxn modelId="{A5882A94-9FB5-AC48-8752-09B3AB5465B1}" type="presParOf" srcId="{B4BC51D1-3B21-AD4F-81C0-D09640A07599}" destId="{CC5717AC-AE08-C743-81CD-12592A6E4F54}" srcOrd="0" destOrd="0" presId="urn:microsoft.com/office/officeart/2005/8/layout/lProcess2"/>
    <dgm:cxn modelId="{16A74BCE-139A-D945-82DA-FB07AC7D0985}" type="presParOf" srcId="{CC5717AC-AE08-C743-81CD-12592A6E4F54}" destId="{A0202421-743C-0C44-9B62-4338EEA73DC8}" srcOrd="0" destOrd="0" presId="urn:microsoft.com/office/officeart/2005/8/layout/lProcess2"/>
    <dgm:cxn modelId="{3611B109-2ABF-D845-B07C-2C9BAB219373}" type="presParOf" srcId="{DB95EE94-F7A0-ED41-9BD1-FB4E922801D8}" destId="{1BECD3C1-FFDF-7B46-B63A-0F1DDA5FBFE6}" srcOrd="1" destOrd="0" presId="urn:microsoft.com/office/officeart/2005/8/layout/lProcess2"/>
    <dgm:cxn modelId="{41C347AB-3583-934D-B7F8-4D9EFCAD1380}" type="presParOf" srcId="{DB95EE94-F7A0-ED41-9BD1-FB4E922801D8}" destId="{317B8819-3755-1E4F-A090-E71B6AA81BB2}" srcOrd="2" destOrd="0" presId="urn:microsoft.com/office/officeart/2005/8/layout/lProcess2"/>
    <dgm:cxn modelId="{26587D1C-8220-0E4D-914C-3AE488B6060D}" type="presParOf" srcId="{317B8819-3755-1E4F-A090-E71B6AA81BB2}" destId="{23A9049D-C923-0147-8559-5001BDF62F1B}" srcOrd="0" destOrd="0" presId="urn:microsoft.com/office/officeart/2005/8/layout/lProcess2"/>
    <dgm:cxn modelId="{70DEF52F-2B72-CB4C-812C-981820B66523}" type="presParOf" srcId="{317B8819-3755-1E4F-A090-E71B6AA81BB2}" destId="{8DB36A1C-892D-CA4F-8EA1-EC3EC7B9165D}" srcOrd="1" destOrd="0" presId="urn:microsoft.com/office/officeart/2005/8/layout/lProcess2"/>
    <dgm:cxn modelId="{D5596C2A-7ACF-094C-B5E0-0AC3DED9424F}" type="presParOf" srcId="{317B8819-3755-1E4F-A090-E71B6AA81BB2}" destId="{2B666A76-7328-F447-A072-19772824F15F}" srcOrd="2" destOrd="0" presId="urn:microsoft.com/office/officeart/2005/8/layout/lProcess2"/>
    <dgm:cxn modelId="{3ED8B893-3499-B74B-8809-813DB1C09A0C}" type="presParOf" srcId="{2B666A76-7328-F447-A072-19772824F15F}" destId="{0D89C50E-F136-7C40-9B7F-83AB6433125D}" srcOrd="0" destOrd="0" presId="urn:microsoft.com/office/officeart/2005/8/layout/lProcess2"/>
    <dgm:cxn modelId="{F6473A44-B9CE-2E4A-9DFD-6CBCA8F26139}" type="presParOf" srcId="{0D89C50E-F136-7C40-9B7F-83AB6433125D}" destId="{12A6B22D-74B3-2541-93C3-B0186DDAB7B5}" srcOrd="0" destOrd="0" presId="urn:microsoft.com/office/officeart/2005/8/layout/lProcess2"/>
    <dgm:cxn modelId="{DC63F3EB-D125-EF42-838C-4C5BBDEC926E}" type="presParOf" srcId="{DB95EE94-F7A0-ED41-9BD1-FB4E922801D8}" destId="{FF1E80AC-D629-0544-AC74-B29C18A868D5}" srcOrd="3" destOrd="0" presId="urn:microsoft.com/office/officeart/2005/8/layout/lProcess2"/>
    <dgm:cxn modelId="{9B8A17A2-B027-8643-AC13-15E68547C64D}" type="presParOf" srcId="{DB95EE94-F7A0-ED41-9BD1-FB4E922801D8}" destId="{743F361A-9C3B-E44D-867C-7E14D821FB93}" srcOrd="4" destOrd="0" presId="urn:microsoft.com/office/officeart/2005/8/layout/lProcess2"/>
    <dgm:cxn modelId="{BAD76966-02F7-A84F-9040-A14C989EE5EB}" type="presParOf" srcId="{743F361A-9C3B-E44D-867C-7E14D821FB93}" destId="{294CED1B-BAAF-014C-B3B4-1147620AD1F7}" srcOrd="0" destOrd="0" presId="urn:microsoft.com/office/officeart/2005/8/layout/lProcess2"/>
    <dgm:cxn modelId="{FDB4C90C-5470-7F40-A84E-869A29DF5865}" type="presParOf" srcId="{743F361A-9C3B-E44D-867C-7E14D821FB93}" destId="{D80C22EF-7B2D-9B41-80CD-90780BE0DF4D}" srcOrd="1" destOrd="0" presId="urn:microsoft.com/office/officeart/2005/8/layout/lProcess2"/>
    <dgm:cxn modelId="{E7CFDEC4-58B3-DD48-8319-3B987759CF47}" type="presParOf" srcId="{743F361A-9C3B-E44D-867C-7E14D821FB93}" destId="{F7F610FD-6938-FF46-9163-337D9071FA1B}" srcOrd="2" destOrd="0" presId="urn:microsoft.com/office/officeart/2005/8/layout/lProcess2"/>
    <dgm:cxn modelId="{4E062C9F-B040-184D-B0E7-751DD34519BC}" type="presParOf" srcId="{F7F610FD-6938-FF46-9163-337D9071FA1B}" destId="{9ACABB1D-5C1A-6D46-90FA-057B8BE86E3F}" srcOrd="0" destOrd="0" presId="urn:microsoft.com/office/officeart/2005/8/layout/lProcess2"/>
    <dgm:cxn modelId="{821D86BE-6C78-144B-A258-BAAB9B7CE4BD}" type="presParOf" srcId="{9ACABB1D-5C1A-6D46-90FA-057B8BE86E3F}" destId="{2186DA4D-8C48-1742-ACDC-AF5937C2136A}" srcOrd="0" destOrd="0" presId="urn:microsoft.com/office/officeart/2005/8/layout/lProcess2"/>
    <dgm:cxn modelId="{C48C215F-39E8-7344-AC34-982371E1FCF8}" type="presParOf" srcId="{DB95EE94-F7A0-ED41-9BD1-FB4E922801D8}" destId="{E3FE3ACA-B05C-6442-BC85-8BD605D4A626}" srcOrd="5" destOrd="0" presId="urn:microsoft.com/office/officeart/2005/8/layout/lProcess2"/>
    <dgm:cxn modelId="{1CF23113-F434-2545-A90C-E1C0D89935F4}" type="presParOf" srcId="{DB95EE94-F7A0-ED41-9BD1-FB4E922801D8}" destId="{55A1155E-5EF7-AD4D-BD1A-532F36214C9E}" srcOrd="6" destOrd="0" presId="urn:microsoft.com/office/officeart/2005/8/layout/lProcess2"/>
    <dgm:cxn modelId="{FF3EEFB1-0AA3-A143-B502-F594896E4A2A}" type="presParOf" srcId="{55A1155E-5EF7-AD4D-BD1A-532F36214C9E}" destId="{B69644E7-709C-8E44-9068-25C3EAD03CCD}" srcOrd="0" destOrd="0" presId="urn:microsoft.com/office/officeart/2005/8/layout/lProcess2"/>
    <dgm:cxn modelId="{669C13A1-432B-314B-AC58-51B40569E494}" type="presParOf" srcId="{55A1155E-5EF7-AD4D-BD1A-532F36214C9E}" destId="{6DF07D4A-81F5-4C49-A496-836E9AA11AE6}" srcOrd="1" destOrd="0" presId="urn:microsoft.com/office/officeart/2005/8/layout/lProcess2"/>
    <dgm:cxn modelId="{66083AAD-51C1-AC4F-8D12-2839AA0603D2}" type="presParOf" srcId="{55A1155E-5EF7-AD4D-BD1A-532F36214C9E}" destId="{C819C653-6269-7546-8E68-2BA1EA31839D}" srcOrd="2" destOrd="0" presId="urn:microsoft.com/office/officeart/2005/8/layout/lProcess2"/>
    <dgm:cxn modelId="{C3B3D8C0-EA5B-974F-977F-36DB59C0BCC9}" type="presParOf" srcId="{C819C653-6269-7546-8E68-2BA1EA31839D}" destId="{22700813-4E90-4F48-9ACB-34ED790A8535}" srcOrd="0" destOrd="0" presId="urn:microsoft.com/office/officeart/2005/8/layout/lProcess2"/>
    <dgm:cxn modelId="{72686762-F386-134A-9902-46E29B7BBC21}" type="presParOf" srcId="{22700813-4E90-4F48-9ACB-34ED790A8535}" destId="{ADA26465-0140-1547-B2F3-16D1CE02DD04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117684-1926-4E46-8751-DFEAAF33E087}" type="doc">
      <dgm:prSet loTypeId="urn:microsoft.com/office/officeart/2005/8/layout/radial4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2E76EE-DD19-3142-94B1-A24E0BCB0BC4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latin typeface="Calisto MT"/>
              <a:cs typeface="Calisto MT"/>
            </a:rPr>
            <a:t>Highly available clusters</a:t>
          </a:r>
          <a:endParaRPr lang="en-US" dirty="0">
            <a:solidFill>
              <a:schemeClr val="bg1"/>
            </a:solidFill>
            <a:latin typeface="Calisto MT"/>
            <a:cs typeface="Calisto MT"/>
          </a:endParaRPr>
        </a:p>
      </dgm:t>
    </dgm:pt>
    <dgm:pt modelId="{E7C86DD0-5C38-B340-80F2-E5F25EB17689}" type="parTrans" cxnId="{EAD4A030-7805-7C41-B454-2180A0A2DA36}">
      <dgm:prSet/>
      <dgm:spPr/>
      <dgm:t>
        <a:bodyPr/>
        <a:lstStyle/>
        <a:p>
          <a:endParaRPr lang="en-US"/>
        </a:p>
      </dgm:t>
    </dgm:pt>
    <dgm:pt modelId="{D3DFA5E1-32A9-2D4B-B33D-C293BE8D9D6C}" type="sibTrans" cxnId="{EAD4A030-7805-7C41-B454-2180A0A2DA36}">
      <dgm:prSet/>
      <dgm:spPr/>
      <dgm:t>
        <a:bodyPr/>
        <a:lstStyle/>
        <a:p>
          <a:endParaRPr lang="en-US"/>
        </a:p>
      </dgm:t>
    </dgm:pt>
    <dgm:pt modelId="{D7E4B7BC-4C0E-A44C-BFEE-99D2F3FBD3AC}">
      <dgm:prSet custT="1"/>
      <dgm:spPr>
        <a:solidFill>
          <a:schemeClr val="accent3">
            <a:lumMod val="50000"/>
          </a:schemeClr>
        </a:solidFill>
      </dgm:spPr>
      <dgm:t>
        <a:bodyPr/>
        <a:lstStyle/>
        <a:p>
          <a:pPr rtl="0"/>
          <a:r>
            <a:rPr lang="en-US" sz="1400" dirty="0" smtClean="0">
              <a:latin typeface="Calisto MT"/>
              <a:cs typeface="Calisto MT"/>
            </a:rPr>
            <a:t>if a failure occurs, the queries in progress are lost</a:t>
          </a:r>
          <a:endParaRPr lang="en-US" sz="1400" dirty="0">
            <a:latin typeface="Calisto MT"/>
            <a:cs typeface="Calisto MT"/>
          </a:endParaRPr>
        </a:p>
      </dgm:t>
    </dgm:pt>
    <dgm:pt modelId="{6F03D10B-3C3F-1149-AE92-90DF225FA4EF}" type="parTrans" cxnId="{F2B5C73C-DD6E-8C40-B3E7-2D97B912F8CC}">
      <dgm:prSet/>
      <dgm:spPr>
        <a:solidFill>
          <a:schemeClr val="accent6"/>
        </a:solidFill>
      </dgm:spPr>
      <dgm:t>
        <a:bodyPr/>
        <a:lstStyle/>
        <a:p>
          <a:endParaRPr lang="en-US"/>
        </a:p>
      </dgm:t>
    </dgm:pt>
    <dgm:pt modelId="{6D33AA95-11EE-0E4D-AA4D-871C5DB2D747}" type="sibTrans" cxnId="{F2B5C73C-DD6E-8C40-B3E7-2D97B912F8CC}">
      <dgm:prSet/>
      <dgm:spPr/>
      <dgm:t>
        <a:bodyPr/>
        <a:lstStyle/>
        <a:p>
          <a:endParaRPr lang="en-US"/>
        </a:p>
      </dgm:t>
    </dgm:pt>
    <dgm:pt modelId="{A43C63FB-FC75-3249-851B-84C790D3600B}">
      <dgm:prSet custT="1"/>
      <dgm:spPr>
        <a:solidFill>
          <a:schemeClr val="accent3">
            <a:lumMod val="50000"/>
          </a:schemeClr>
        </a:solidFill>
      </dgm:spPr>
      <dgm:t>
        <a:bodyPr/>
        <a:lstStyle/>
        <a:p>
          <a:pPr rtl="0"/>
          <a:r>
            <a:rPr lang="en-US" sz="1400" dirty="0" smtClean="0">
              <a:latin typeface="Calisto MT"/>
              <a:cs typeface="Calisto MT"/>
            </a:rPr>
            <a:t>any lost query, if retried, will be serviced by a different computer in the cluster</a:t>
          </a:r>
          <a:endParaRPr lang="en-US" sz="1400" dirty="0">
            <a:latin typeface="Calisto MT"/>
            <a:cs typeface="Calisto MT"/>
          </a:endParaRPr>
        </a:p>
      </dgm:t>
    </dgm:pt>
    <dgm:pt modelId="{8A30A199-9CB6-1441-BA8F-E2C572C2F625}" type="parTrans" cxnId="{79F670FC-6D50-6549-92B1-451471072741}">
      <dgm:prSet/>
      <dgm:spPr>
        <a:solidFill>
          <a:schemeClr val="accent6"/>
        </a:solidFill>
      </dgm:spPr>
      <dgm:t>
        <a:bodyPr/>
        <a:lstStyle/>
        <a:p>
          <a:endParaRPr lang="en-US"/>
        </a:p>
      </dgm:t>
    </dgm:pt>
    <dgm:pt modelId="{BE42B886-C7FB-EC48-9070-628C8DDD3232}" type="sibTrans" cxnId="{79F670FC-6D50-6549-92B1-451471072741}">
      <dgm:prSet/>
      <dgm:spPr/>
      <dgm:t>
        <a:bodyPr/>
        <a:lstStyle/>
        <a:p>
          <a:endParaRPr lang="en-US"/>
        </a:p>
      </dgm:t>
    </dgm:pt>
    <dgm:pt modelId="{347CFC31-5BD8-1347-A327-C645817B42DB}">
      <dgm:prSet custT="1"/>
      <dgm:spPr>
        <a:solidFill>
          <a:schemeClr val="accent3">
            <a:lumMod val="50000"/>
          </a:schemeClr>
        </a:solidFill>
      </dgm:spPr>
      <dgm:t>
        <a:bodyPr/>
        <a:lstStyle/>
        <a:p>
          <a:pPr rtl="0"/>
          <a:r>
            <a:rPr lang="en-US" sz="1400" dirty="0" smtClean="0">
              <a:latin typeface="Calisto MT"/>
              <a:cs typeface="Calisto MT"/>
            </a:rPr>
            <a:t>the cluster operating system makes no guarantee about the state of partially executed transactions</a:t>
          </a:r>
          <a:endParaRPr lang="en-US" sz="1400" dirty="0">
            <a:latin typeface="Calisto MT"/>
            <a:cs typeface="Calisto MT"/>
          </a:endParaRPr>
        </a:p>
      </dgm:t>
    </dgm:pt>
    <dgm:pt modelId="{1AC78056-642E-3842-AFED-BB3FFDF8BF7C}" type="parTrans" cxnId="{1B42798E-2A52-734A-9694-A1D14DC5707E}">
      <dgm:prSet/>
      <dgm:spPr>
        <a:solidFill>
          <a:schemeClr val="accent6"/>
        </a:solidFill>
      </dgm:spPr>
      <dgm:t>
        <a:bodyPr/>
        <a:lstStyle/>
        <a:p>
          <a:endParaRPr lang="en-US"/>
        </a:p>
      </dgm:t>
    </dgm:pt>
    <dgm:pt modelId="{F84EE101-B923-E546-939C-74517324DD1F}" type="sibTrans" cxnId="{1B42798E-2A52-734A-9694-A1D14DC5707E}">
      <dgm:prSet/>
      <dgm:spPr/>
      <dgm:t>
        <a:bodyPr/>
        <a:lstStyle/>
        <a:p>
          <a:endParaRPr lang="en-US"/>
        </a:p>
      </dgm:t>
    </dgm:pt>
    <dgm:pt modelId="{5443EC7B-1982-844A-B0B9-DD562AE57AFB}">
      <dgm:prSet custT="1"/>
      <dgm:spPr>
        <a:solidFill>
          <a:schemeClr val="accent3">
            <a:lumMod val="50000"/>
          </a:schemeClr>
        </a:solidFill>
      </dgm:spPr>
      <dgm:t>
        <a:bodyPr/>
        <a:lstStyle/>
        <a:p>
          <a:pPr rtl="0"/>
          <a:r>
            <a:rPr lang="en-US" sz="1400" dirty="0" smtClean="0">
              <a:latin typeface="Calisto MT"/>
              <a:cs typeface="Calisto MT"/>
            </a:rPr>
            <a:t>offers a high probability that all resources will be in service</a:t>
          </a:r>
          <a:endParaRPr lang="en-US" sz="1400" dirty="0">
            <a:latin typeface="Calisto MT"/>
            <a:cs typeface="Calisto MT"/>
          </a:endParaRPr>
        </a:p>
      </dgm:t>
    </dgm:pt>
    <dgm:pt modelId="{B58C6824-B37A-D849-A34A-068852541398}" type="parTrans" cxnId="{C657F040-C89F-6E49-8D9A-F4C3EF498812}">
      <dgm:prSet/>
      <dgm:spPr>
        <a:solidFill>
          <a:schemeClr val="accent6"/>
        </a:solidFill>
      </dgm:spPr>
      <dgm:t>
        <a:bodyPr/>
        <a:lstStyle/>
        <a:p>
          <a:endParaRPr lang="en-US"/>
        </a:p>
      </dgm:t>
    </dgm:pt>
    <dgm:pt modelId="{001A45EF-7F44-6F47-8FA5-4BAABBE62125}" type="sibTrans" cxnId="{C657F040-C89F-6E49-8D9A-F4C3EF498812}">
      <dgm:prSet/>
      <dgm:spPr/>
      <dgm:t>
        <a:bodyPr/>
        <a:lstStyle/>
        <a:p>
          <a:endParaRPr lang="en-US"/>
        </a:p>
      </dgm:t>
    </dgm:pt>
    <dgm:pt modelId="{03CBFFC4-0118-3F4C-9933-7A76E48D3207}" type="pres">
      <dgm:prSet presAssocID="{44117684-1926-4E46-8751-DFEAAF33E087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29927BC-437D-CD47-AEA2-5E11EEEBE611}" type="pres">
      <dgm:prSet presAssocID="{4E2E76EE-DD19-3142-94B1-A24E0BCB0BC4}" presName="centerShape" presStyleLbl="node0" presStyleIdx="0" presStyleCnt="1" custScaleX="111396" custScaleY="111396" custLinFactNeighborX="8301" custLinFactNeighborY="-58402"/>
      <dgm:spPr/>
      <dgm:t>
        <a:bodyPr/>
        <a:lstStyle/>
        <a:p>
          <a:endParaRPr lang="en-US"/>
        </a:p>
      </dgm:t>
    </dgm:pt>
    <dgm:pt modelId="{B0A69734-AB12-B143-8C9A-02913E509FD8}" type="pres">
      <dgm:prSet presAssocID="{6F03D10B-3C3F-1149-AE92-90DF225FA4EF}" presName="parTrans" presStyleLbl="bgSibTrans2D1" presStyleIdx="0" presStyleCnt="4" custLinFactNeighborX="-3062" custLinFactNeighborY="8785"/>
      <dgm:spPr/>
      <dgm:t>
        <a:bodyPr/>
        <a:lstStyle/>
        <a:p>
          <a:endParaRPr lang="en-US"/>
        </a:p>
      </dgm:t>
    </dgm:pt>
    <dgm:pt modelId="{BEC0B099-9CB7-6E4E-B8BC-86F751EF8428}" type="pres">
      <dgm:prSet presAssocID="{D7E4B7BC-4C0E-A44C-BFEE-99D2F3FBD3AC}" presName="node" presStyleLbl="node1" presStyleIdx="0" presStyleCnt="4" custScaleX="89591" custScaleY="136591" custRadScaleRad="126750" custRadScaleInc="2925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72590B-3DAE-DB42-908A-6B2A324061A5}" type="pres">
      <dgm:prSet presAssocID="{8A30A199-9CB6-1441-BA8F-E2C572C2F625}" presName="parTrans" presStyleLbl="bgSibTrans2D1" presStyleIdx="1" presStyleCnt="4"/>
      <dgm:spPr/>
      <dgm:t>
        <a:bodyPr/>
        <a:lstStyle/>
        <a:p>
          <a:endParaRPr lang="en-US"/>
        </a:p>
      </dgm:t>
    </dgm:pt>
    <dgm:pt modelId="{B121D698-EBA0-ED49-A36C-DE90D7759492}" type="pres">
      <dgm:prSet presAssocID="{A43C63FB-FC75-3249-851B-84C790D3600B}" presName="node" presStyleLbl="node1" presStyleIdx="1" presStyleCnt="4" custScaleX="122120" custScaleY="154737" custRadScaleRad="66473" custRadScaleInc="-1547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AD843B-6D95-3A4B-9E14-3CD417FF109D}" type="pres">
      <dgm:prSet presAssocID="{1AC78056-642E-3842-AFED-BB3FFDF8BF7C}" presName="parTrans" presStyleLbl="bgSibTrans2D1" presStyleIdx="2" presStyleCnt="4" custAng="21239106" custLinFactNeighborX="18026" custLinFactNeighborY="-27380"/>
      <dgm:spPr/>
      <dgm:t>
        <a:bodyPr/>
        <a:lstStyle/>
        <a:p>
          <a:endParaRPr lang="en-US"/>
        </a:p>
      </dgm:t>
    </dgm:pt>
    <dgm:pt modelId="{A451F872-0C94-7C44-ACE5-E0CBFB90B35C}" type="pres">
      <dgm:prSet presAssocID="{347CFC31-5BD8-1347-A327-C645817B42DB}" presName="node" presStyleLbl="node1" presStyleIdx="2" presStyleCnt="4" custScaleX="131144" custScaleY="166084" custRadScaleRad="32239" custRadScaleInc="1946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EDDC8D-5863-BA48-8A82-8D89266F7242}" type="pres">
      <dgm:prSet presAssocID="{B58C6824-B37A-D849-A34A-068852541398}" presName="parTrans" presStyleLbl="bgSibTrans2D1" presStyleIdx="3" presStyleCnt="4"/>
      <dgm:spPr/>
      <dgm:t>
        <a:bodyPr/>
        <a:lstStyle/>
        <a:p>
          <a:endParaRPr lang="en-US"/>
        </a:p>
      </dgm:t>
    </dgm:pt>
    <dgm:pt modelId="{144335C3-6A75-0E4A-84C9-62990D32D2C4}" type="pres">
      <dgm:prSet presAssocID="{5443EC7B-1982-844A-B0B9-DD562AE57AFB}" presName="node" presStyleLbl="node1" presStyleIdx="3" presStyleCnt="4" custScaleX="114967" custScaleY="132419" custRadScaleRad="122157" custRadScaleInc="-2609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7DA0AB-B3EE-C74C-8E3E-6EBC18CDE049}" type="presOf" srcId="{4E2E76EE-DD19-3142-94B1-A24E0BCB0BC4}" destId="{429927BC-437D-CD47-AEA2-5E11EEEBE611}" srcOrd="0" destOrd="0" presId="urn:microsoft.com/office/officeart/2005/8/layout/radial4"/>
    <dgm:cxn modelId="{79F670FC-6D50-6549-92B1-451471072741}" srcId="{4E2E76EE-DD19-3142-94B1-A24E0BCB0BC4}" destId="{A43C63FB-FC75-3249-851B-84C790D3600B}" srcOrd="1" destOrd="0" parTransId="{8A30A199-9CB6-1441-BA8F-E2C572C2F625}" sibTransId="{BE42B886-C7FB-EC48-9070-628C8DDD3232}"/>
    <dgm:cxn modelId="{4B0C8F9C-4DB4-3B41-96C5-B8E9879DC94D}" type="presOf" srcId="{8A30A199-9CB6-1441-BA8F-E2C572C2F625}" destId="{FD72590B-3DAE-DB42-908A-6B2A324061A5}" srcOrd="0" destOrd="0" presId="urn:microsoft.com/office/officeart/2005/8/layout/radial4"/>
    <dgm:cxn modelId="{DAC3A084-38FF-FF44-B55B-F1846098A235}" type="presOf" srcId="{B58C6824-B37A-D849-A34A-068852541398}" destId="{2EEDDC8D-5863-BA48-8A82-8D89266F7242}" srcOrd="0" destOrd="0" presId="urn:microsoft.com/office/officeart/2005/8/layout/radial4"/>
    <dgm:cxn modelId="{925DA947-7321-BB40-8386-DE8936454EA5}" type="presOf" srcId="{5443EC7B-1982-844A-B0B9-DD562AE57AFB}" destId="{144335C3-6A75-0E4A-84C9-62990D32D2C4}" srcOrd="0" destOrd="0" presId="urn:microsoft.com/office/officeart/2005/8/layout/radial4"/>
    <dgm:cxn modelId="{6ED197BC-29BD-3742-9431-2850D4AB25A5}" type="presOf" srcId="{A43C63FB-FC75-3249-851B-84C790D3600B}" destId="{B121D698-EBA0-ED49-A36C-DE90D7759492}" srcOrd="0" destOrd="0" presId="urn:microsoft.com/office/officeart/2005/8/layout/radial4"/>
    <dgm:cxn modelId="{40C47AF8-4EDD-8F45-AEEE-6FD03275BC38}" type="presOf" srcId="{6F03D10B-3C3F-1149-AE92-90DF225FA4EF}" destId="{B0A69734-AB12-B143-8C9A-02913E509FD8}" srcOrd="0" destOrd="0" presId="urn:microsoft.com/office/officeart/2005/8/layout/radial4"/>
    <dgm:cxn modelId="{1AA3565A-7159-0547-A728-65800D62A41C}" type="presOf" srcId="{347CFC31-5BD8-1347-A327-C645817B42DB}" destId="{A451F872-0C94-7C44-ACE5-E0CBFB90B35C}" srcOrd="0" destOrd="0" presId="urn:microsoft.com/office/officeart/2005/8/layout/radial4"/>
    <dgm:cxn modelId="{EEB133C9-9981-F94B-9CDB-616B135D6D53}" type="presOf" srcId="{D7E4B7BC-4C0E-A44C-BFEE-99D2F3FBD3AC}" destId="{BEC0B099-9CB7-6E4E-B8BC-86F751EF8428}" srcOrd="0" destOrd="0" presId="urn:microsoft.com/office/officeart/2005/8/layout/radial4"/>
    <dgm:cxn modelId="{C657F040-C89F-6E49-8D9A-F4C3EF498812}" srcId="{4E2E76EE-DD19-3142-94B1-A24E0BCB0BC4}" destId="{5443EC7B-1982-844A-B0B9-DD562AE57AFB}" srcOrd="3" destOrd="0" parTransId="{B58C6824-B37A-D849-A34A-068852541398}" sibTransId="{001A45EF-7F44-6F47-8FA5-4BAABBE62125}"/>
    <dgm:cxn modelId="{256E9A92-B802-1740-B53C-C5C627002F51}" type="presOf" srcId="{44117684-1926-4E46-8751-DFEAAF33E087}" destId="{03CBFFC4-0118-3F4C-9933-7A76E48D3207}" srcOrd="0" destOrd="0" presId="urn:microsoft.com/office/officeart/2005/8/layout/radial4"/>
    <dgm:cxn modelId="{EB5C531B-1DF3-7D42-A5D5-BD1B0D218487}" type="presOf" srcId="{1AC78056-642E-3842-AFED-BB3FFDF8BF7C}" destId="{D0AD843B-6D95-3A4B-9E14-3CD417FF109D}" srcOrd="0" destOrd="0" presId="urn:microsoft.com/office/officeart/2005/8/layout/radial4"/>
    <dgm:cxn modelId="{1B42798E-2A52-734A-9694-A1D14DC5707E}" srcId="{4E2E76EE-DD19-3142-94B1-A24E0BCB0BC4}" destId="{347CFC31-5BD8-1347-A327-C645817B42DB}" srcOrd="2" destOrd="0" parTransId="{1AC78056-642E-3842-AFED-BB3FFDF8BF7C}" sibTransId="{F84EE101-B923-E546-939C-74517324DD1F}"/>
    <dgm:cxn modelId="{EAD4A030-7805-7C41-B454-2180A0A2DA36}" srcId="{44117684-1926-4E46-8751-DFEAAF33E087}" destId="{4E2E76EE-DD19-3142-94B1-A24E0BCB0BC4}" srcOrd="0" destOrd="0" parTransId="{E7C86DD0-5C38-B340-80F2-E5F25EB17689}" sibTransId="{D3DFA5E1-32A9-2D4B-B33D-C293BE8D9D6C}"/>
    <dgm:cxn modelId="{F2B5C73C-DD6E-8C40-B3E7-2D97B912F8CC}" srcId="{4E2E76EE-DD19-3142-94B1-A24E0BCB0BC4}" destId="{D7E4B7BC-4C0E-A44C-BFEE-99D2F3FBD3AC}" srcOrd="0" destOrd="0" parTransId="{6F03D10B-3C3F-1149-AE92-90DF225FA4EF}" sibTransId="{6D33AA95-11EE-0E4D-AA4D-871C5DB2D747}"/>
    <dgm:cxn modelId="{9C4798C8-F272-C944-BA9E-30E5AA0D0ED3}" type="presParOf" srcId="{03CBFFC4-0118-3F4C-9933-7A76E48D3207}" destId="{429927BC-437D-CD47-AEA2-5E11EEEBE611}" srcOrd="0" destOrd="0" presId="urn:microsoft.com/office/officeart/2005/8/layout/radial4"/>
    <dgm:cxn modelId="{2789C8AB-70B5-4C4C-AFBD-CFF45BD475D2}" type="presParOf" srcId="{03CBFFC4-0118-3F4C-9933-7A76E48D3207}" destId="{B0A69734-AB12-B143-8C9A-02913E509FD8}" srcOrd="1" destOrd="0" presId="urn:microsoft.com/office/officeart/2005/8/layout/radial4"/>
    <dgm:cxn modelId="{0F25D2F2-2A94-414D-B2B9-5AAD55D4F34D}" type="presParOf" srcId="{03CBFFC4-0118-3F4C-9933-7A76E48D3207}" destId="{BEC0B099-9CB7-6E4E-B8BC-86F751EF8428}" srcOrd="2" destOrd="0" presId="urn:microsoft.com/office/officeart/2005/8/layout/radial4"/>
    <dgm:cxn modelId="{95AC2AD0-F6D1-804E-A432-B759C6E21B57}" type="presParOf" srcId="{03CBFFC4-0118-3F4C-9933-7A76E48D3207}" destId="{FD72590B-3DAE-DB42-908A-6B2A324061A5}" srcOrd="3" destOrd="0" presId="urn:microsoft.com/office/officeart/2005/8/layout/radial4"/>
    <dgm:cxn modelId="{2CF4C7BE-0C93-B043-8A92-46E62EFF00CC}" type="presParOf" srcId="{03CBFFC4-0118-3F4C-9933-7A76E48D3207}" destId="{B121D698-EBA0-ED49-A36C-DE90D7759492}" srcOrd="4" destOrd="0" presId="urn:microsoft.com/office/officeart/2005/8/layout/radial4"/>
    <dgm:cxn modelId="{6C73F05D-C860-FE49-B8D8-9992CA78D5E0}" type="presParOf" srcId="{03CBFFC4-0118-3F4C-9933-7A76E48D3207}" destId="{D0AD843B-6D95-3A4B-9E14-3CD417FF109D}" srcOrd="5" destOrd="0" presId="urn:microsoft.com/office/officeart/2005/8/layout/radial4"/>
    <dgm:cxn modelId="{5BDE6838-FE63-5047-99CA-BC9ABF46D558}" type="presParOf" srcId="{03CBFFC4-0118-3F4C-9933-7A76E48D3207}" destId="{A451F872-0C94-7C44-ACE5-E0CBFB90B35C}" srcOrd="6" destOrd="0" presId="urn:microsoft.com/office/officeart/2005/8/layout/radial4"/>
    <dgm:cxn modelId="{A46541BE-D8D6-754A-BF5F-545794605BD0}" type="presParOf" srcId="{03CBFFC4-0118-3F4C-9933-7A76E48D3207}" destId="{2EEDDC8D-5863-BA48-8A82-8D89266F7242}" srcOrd="7" destOrd="0" presId="urn:microsoft.com/office/officeart/2005/8/layout/radial4"/>
    <dgm:cxn modelId="{C358A49D-A278-4441-9C20-621B9A3B149D}" type="presParOf" srcId="{03CBFFC4-0118-3F4C-9933-7A76E48D3207}" destId="{144335C3-6A75-0E4A-84C9-62990D32D2C4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1E4060A-6501-7149-A3D0-F5A9AD063228}" type="doc">
      <dgm:prSet loTypeId="urn:microsoft.com/office/officeart/2005/8/layout/radial4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07A0BB-2341-364B-8E02-C529DDE9339D}">
      <dgm:prSet/>
      <dgm:spPr/>
      <dgm:t>
        <a:bodyPr/>
        <a:lstStyle/>
        <a:p>
          <a:pPr rtl="0"/>
          <a:r>
            <a:rPr lang="en-US" dirty="0" smtClean="0">
              <a:latin typeface="Calisto MT"/>
              <a:cs typeface="Calisto MT"/>
            </a:rPr>
            <a:t>Fault-tolerant clusters</a:t>
          </a:r>
          <a:endParaRPr lang="en-US" dirty="0">
            <a:latin typeface="Calisto MT"/>
            <a:cs typeface="Calisto MT"/>
          </a:endParaRPr>
        </a:p>
      </dgm:t>
    </dgm:pt>
    <dgm:pt modelId="{DC58CAEF-B76F-2C42-AB7F-A7A4C455BA03}" type="parTrans" cxnId="{91068B5A-9325-EB4C-9FA6-528A101BFB12}">
      <dgm:prSet/>
      <dgm:spPr/>
      <dgm:t>
        <a:bodyPr/>
        <a:lstStyle/>
        <a:p>
          <a:endParaRPr lang="en-US"/>
        </a:p>
      </dgm:t>
    </dgm:pt>
    <dgm:pt modelId="{007DE22E-A000-9F4F-899B-8E38887D2252}" type="sibTrans" cxnId="{91068B5A-9325-EB4C-9FA6-528A101BFB12}">
      <dgm:prSet/>
      <dgm:spPr/>
      <dgm:t>
        <a:bodyPr/>
        <a:lstStyle/>
        <a:p>
          <a:endParaRPr lang="en-US"/>
        </a:p>
      </dgm:t>
    </dgm:pt>
    <dgm:pt modelId="{628C2151-A9BB-C148-8E95-8FBE8919F5CF}">
      <dgm:prSet custT="1"/>
      <dgm:spPr>
        <a:solidFill>
          <a:schemeClr val="accent6">
            <a:lumMod val="50000"/>
          </a:schemeClr>
        </a:solidFill>
      </dgm:spPr>
      <dgm:t>
        <a:bodyPr/>
        <a:lstStyle/>
        <a:p>
          <a:pPr rtl="0"/>
          <a:r>
            <a:rPr lang="en-US" sz="1400" dirty="0" smtClean="0">
              <a:latin typeface="Calisto MT"/>
              <a:cs typeface="Calisto MT"/>
            </a:rPr>
            <a:t>ensures that all resources are always available</a:t>
          </a:r>
          <a:endParaRPr lang="en-US" sz="1400" dirty="0">
            <a:latin typeface="Calisto MT"/>
            <a:cs typeface="Calisto MT"/>
          </a:endParaRPr>
        </a:p>
      </dgm:t>
    </dgm:pt>
    <dgm:pt modelId="{3B8D2482-5696-7D46-974D-AB015FE3D83D}" type="parTrans" cxnId="{B2B8061E-B5F9-2C4B-AC25-142BA6FD576A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9294C023-3478-0D44-A3D6-D5C7A119AFAB}" type="sibTrans" cxnId="{B2B8061E-B5F9-2C4B-AC25-142BA6FD576A}">
      <dgm:prSet/>
      <dgm:spPr/>
      <dgm:t>
        <a:bodyPr/>
        <a:lstStyle/>
        <a:p>
          <a:endParaRPr lang="en-US"/>
        </a:p>
      </dgm:t>
    </dgm:pt>
    <dgm:pt modelId="{F5317F28-E613-8740-8042-43468AB27229}">
      <dgm:prSet custT="1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sz="1400" dirty="0" smtClean="0">
              <a:latin typeface="Calisto MT"/>
              <a:cs typeface="Calisto MT"/>
            </a:rPr>
            <a:t>achieved by the use of redundant shared disks and mechanisms for backing out uncommitted transactions and committing completed transactions</a:t>
          </a:r>
        </a:p>
      </dgm:t>
    </dgm:pt>
    <dgm:pt modelId="{962E4316-744E-C24F-B820-BD70F2595BCE}" type="parTrans" cxnId="{6267E252-91C1-8344-BCE3-83213F91847A}">
      <dgm:prSet/>
      <dgm:spPr>
        <a:solidFill>
          <a:schemeClr val="accent2">
            <a:lumMod val="50000"/>
          </a:schemeClr>
        </a:solidFill>
      </dgm:spPr>
      <dgm:t>
        <a:bodyPr/>
        <a:lstStyle/>
        <a:p>
          <a:endParaRPr lang="en-US"/>
        </a:p>
      </dgm:t>
    </dgm:pt>
    <dgm:pt modelId="{2EA40625-754E-6142-8DF6-C19A0CC721E0}" type="sibTrans" cxnId="{6267E252-91C1-8344-BCE3-83213F91847A}">
      <dgm:prSet/>
      <dgm:spPr/>
      <dgm:t>
        <a:bodyPr/>
        <a:lstStyle/>
        <a:p>
          <a:endParaRPr lang="en-US"/>
        </a:p>
      </dgm:t>
    </dgm:pt>
    <dgm:pt modelId="{790CEE36-5F77-954F-83AB-1E4586AF5476}" type="pres">
      <dgm:prSet presAssocID="{C1E4060A-6501-7149-A3D0-F5A9AD063228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28BB40C-827B-2142-A5FF-2BFE4BE894EB}" type="pres">
      <dgm:prSet presAssocID="{0207A0BB-2341-364B-8E02-C529DDE9339D}" presName="centerShape" presStyleLbl="node0" presStyleIdx="0" presStyleCnt="1" custScaleX="119346" custScaleY="112185" custLinFactNeighborX="24349" custLinFactNeighborY="-42690"/>
      <dgm:spPr/>
      <dgm:t>
        <a:bodyPr/>
        <a:lstStyle/>
        <a:p>
          <a:endParaRPr lang="en-US"/>
        </a:p>
      </dgm:t>
    </dgm:pt>
    <dgm:pt modelId="{D095635B-E786-304C-99D9-3B4795F59D05}" type="pres">
      <dgm:prSet presAssocID="{3B8D2482-5696-7D46-974D-AB015FE3D83D}" presName="parTrans" presStyleLbl="bgSibTrans2D1" presStyleIdx="0" presStyleCnt="2" custLinFactNeighborX="15280" custLinFactNeighborY="-43766"/>
      <dgm:spPr/>
      <dgm:t>
        <a:bodyPr/>
        <a:lstStyle/>
        <a:p>
          <a:endParaRPr lang="en-US"/>
        </a:p>
      </dgm:t>
    </dgm:pt>
    <dgm:pt modelId="{CDB7CA2D-F909-094A-BEDE-26FDB1BE68B2}" type="pres">
      <dgm:prSet presAssocID="{628C2151-A9BB-C148-8E95-8FBE8919F5CF}" presName="node" presStyleLbl="node1" presStyleIdx="0" presStyleCnt="2" custScaleY="156545" custRadScaleRad="92508" custRadScaleInc="1958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587931-9B11-EC4E-A932-9C488AFFE905}" type="pres">
      <dgm:prSet presAssocID="{962E4316-744E-C24F-B820-BD70F2595BCE}" presName="parTrans" presStyleLbl="bgSibTrans2D1" presStyleIdx="1" presStyleCnt="2"/>
      <dgm:spPr/>
      <dgm:t>
        <a:bodyPr/>
        <a:lstStyle/>
        <a:p>
          <a:endParaRPr lang="en-US"/>
        </a:p>
      </dgm:t>
    </dgm:pt>
    <dgm:pt modelId="{BD6AFDA5-2D8B-8D4A-878D-CE50BBAF5905}" type="pres">
      <dgm:prSet presAssocID="{F5317F28-E613-8740-8042-43468AB27229}" presName="node" presStyleLbl="node1" presStyleIdx="1" presStyleCnt="2" custScaleX="151101" custScaleY="236274" custRadScaleRad="61672" custRadScaleInc="1638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1E177E-DE75-2B44-8321-C801B0C65951}" type="presOf" srcId="{962E4316-744E-C24F-B820-BD70F2595BCE}" destId="{18587931-9B11-EC4E-A932-9C488AFFE905}" srcOrd="0" destOrd="0" presId="urn:microsoft.com/office/officeart/2005/8/layout/radial4"/>
    <dgm:cxn modelId="{C7D8AB57-62CA-2641-9E94-745FD3A8E2A7}" type="presOf" srcId="{C1E4060A-6501-7149-A3D0-F5A9AD063228}" destId="{790CEE36-5F77-954F-83AB-1E4586AF5476}" srcOrd="0" destOrd="0" presId="urn:microsoft.com/office/officeart/2005/8/layout/radial4"/>
    <dgm:cxn modelId="{91068B5A-9325-EB4C-9FA6-528A101BFB12}" srcId="{C1E4060A-6501-7149-A3D0-F5A9AD063228}" destId="{0207A0BB-2341-364B-8E02-C529DDE9339D}" srcOrd="0" destOrd="0" parTransId="{DC58CAEF-B76F-2C42-AB7F-A7A4C455BA03}" sibTransId="{007DE22E-A000-9F4F-899B-8E38887D2252}"/>
    <dgm:cxn modelId="{B2B8061E-B5F9-2C4B-AC25-142BA6FD576A}" srcId="{0207A0BB-2341-364B-8E02-C529DDE9339D}" destId="{628C2151-A9BB-C148-8E95-8FBE8919F5CF}" srcOrd="0" destOrd="0" parTransId="{3B8D2482-5696-7D46-974D-AB015FE3D83D}" sibTransId="{9294C023-3478-0D44-A3D6-D5C7A119AFAB}"/>
    <dgm:cxn modelId="{8C29992D-D571-F74E-AED2-2D0A2D98EB8E}" type="presOf" srcId="{3B8D2482-5696-7D46-974D-AB015FE3D83D}" destId="{D095635B-E786-304C-99D9-3B4795F59D05}" srcOrd="0" destOrd="0" presId="urn:microsoft.com/office/officeart/2005/8/layout/radial4"/>
    <dgm:cxn modelId="{6267E252-91C1-8344-BCE3-83213F91847A}" srcId="{0207A0BB-2341-364B-8E02-C529DDE9339D}" destId="{F5317F28-E613-8740-8042-43468AB27229}" srcOrd="1" destOrd="0" parTransId="{962E4316-744E-C24F-B820-BD70F2595BCE}" sibTransId="{2EA40625-754E-6142-8DF6-C19A0CC721E0}"/>
    <dgm:cxn modelId="{274E9B2B-6273-EC4E-A60E-BAC1E830B933}" type="presOf" srcId="{0207A0BB-2341-364B-8E02-C529DDE9339D}" destId="{528BB40C-827B-2142-A5FF-2BFE4BE894EB}" srcOrd="0" destOrd="0" presId="urn:microsoft.com/office/officeart/2005/8/layout/radial4"/>
    <dgm:cxn modelId="{8FFEF68D-8A36-BD43-9992-7DDB724599F9}" type="presOf" srcId="{F5317F28-E613-8740-8042-43468AB27229}" destId="{BD6AFDA5-2D8B-8D4A-878D-CE50BBAF5905}" srcOrd="0" destOrd="0" presId="urn:microsoft.com/office/officeart/2005/8/layout/radial4"/>
    <dgm:cxn modelId="{CCDC88CB-B802-7F4A-AF9E-F3E1BBA17E61}" type="presOf" srcId="{628C2151-A9BB-C148-8E95-8FBE8919F5CF}" destId="{CDB7CA2D-F909-094A-BEDE-26FDB1BE68B2}" srcOrd="0" destOrd="0" presId="urn:microsoft.com/office/officeart/2005/8/layout/radial4"/>
    <dgm:cxn modelId="{B6E3BCC4-E546-C247-BB77-4B3F9F9B28B6}" type="presParOf" srcId="{790CEE36-5F77-954F-83AB-1E4586AF5476}" destId="{528BB40C-827B-2142-A5FF-2BFE4BE894EB}" srcOrd="0" destOrd="0" presId="urn:microsoft.com/office/officeart/2005/8/layout/radial4"/>
    <dgm:cxn modelId="{44CCD0D8-91BE-C540-9F75-370DFC2E6363}" type="presParOf" srcId="{790CEE36-5F77-954F-83AB-1E4586AF5476}" destId="{D095635B-E786-304C-99D9-3B4795F59D05}" srcOrd="1" destOrd="0" presId="urn:microsoft.com/office/officeart/2005/8/layout/radial4"/>
    <dgm:cxn modelId="{C0C170C4-006E-7A46-91D4-A9B05402E2E5}" type="presParOf" srcId="{790CEE36-5F77-954F-83AB-1E4586AF5476}" destId="{CDB7CA2D-F909-094A-BEDE-26FDB1BE68B2}" srcOrd="2" destOrd="0" presId="urn:microsoft.com/office/officeart/2005/8/layout/radial4"/>
    <dgm:cxn modelId="{E165BA89-E3A6-CE43-8393-3E52277CC68F}" type="presParOf" srcId="{790CEE36-5F77-954F-83AB-1E4586AF5476}" destId="{18587931-9B11-EC4E-A932-9C488AFFE905}" srcOrd="3" destOrd="0" presId="urn:microsoft.com/office/officeart/2005/8/layout/radial4"/>
    <dgm:cxn modelId="{93C03802-17C3-8A43-AD05-5BB17CD00C20}" type="presParOf" srcId="{790CEE36-5F77-954F-83AB-1E4586AF5476}" destId="{BD6AFDA5-2D8B-8D4A-878D-CE50BBAF5905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072A9F-2E5E-CD42-B8CF-8E41F859CE2D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959601-1514-A44C-9C3E-2CCDED366643}">
      <dgm:prSet/>
      <dgm:spPr/>
      <dgm:t>
        <a:bodyPr/>
        <a:lstStyle/>
        <a:p>
          <a:pPr rtl="0"/>
          <a:r>
            <a:rPr lang="en-US" b="1" dirty="0" smtClean="0"/>
            <a:t>Parallelizing compiler</a:t>
          </a:r>
          <a:endParaRPr lang="en-US" dirty="0"/>
        </a:p>
      </dgm:t>
    </dgm:pt>
    <dgm:pt modelId="{51027476-EB24-6148-B24C-BE7601DE2C40}" type="parTrans" cxnId="{51D18496-A21A-374A-BEAC-57644C26AC4A}">
      <dgm:prSet/>
      <dgm:spPr/>
      <dgm:t>
        <a:bodyPr/>
        <a:lstStyle/>
        <a:p>
          <a:endParaRPr lang="en-US"/>
        </a:p>
      </dgm:t>
    </dgm:pt>
    <dgm:pt modelId="{21DF09FC-0744-CC4A-8D9D-73941DF2D703}" type="sibTrans" cxnId="{51D18496-A21A-374A-BEAC-57644C26AC4A}">
      <dgm:prSet/>
      <dgm:spPr/>
      <dgm:t>
        <a:bodyPr/>
        <a:lstStyle/>
        <a:p>
          <a:endParaRPr lang="en-US"/>
        </a:p>
      </dgm:t>
    </dgm:pt>
    <dgm:pt modelId="{8969EB3C-5E48-634A-A0CF-EFEBAFF7C8B1}">
      <dgm:prSet/>
      <dgm:spPr/>
      <dgm:t>
        <a:bodyPr/>
        <a:lstStyle/>
        <a:p>
          <a:pPr rtl="0"/>
          <a:r>
            <a:rPr lang="en-US" dirty="0" smtClean="0"/>
            <a:t>determines, at compile time, which parts of an application can be executed in parallel</a:t>
          </a:r>
          <a:endParaRPr lang="en-US" dirty="0"/>
        </a:p>
      </dgm:t>
    </dgm:pt>
    <dgm:pt modelId="{0F11039B-C5D5-C54B-87B4-DEFFAAAB1E00}" type="parTrans" cxnId="{B9224A57-0BF4-8E47-8588-290557D1D94C}">
      <dgm:prSet/>
      <dgm:spPr/>
      <dgm:t>
        <a:bodyPr/>
        <a:lstStyle/>
        <a:p>
          <a:endParaRPr lang="en-US"/>
        </a:p>
      </dgm:t>
    </dgm:pt>
    <dgm:pt modelId="{79A2DE23-FC89-B94A-BDF6-89321062C50F}" type="sibTrans" cxnId="{B9224A57-0BF4-8E47-8588-290557D1D94C}">
      <dgm:prSet/>
      <dgm:spPr/>
      <dgm:t>
        <a:bodyPr/>
        <a:lstStyle/>
        <a:p>
          <a:endParaRPr lang="en-US"/>
        </a:p>
      </dgm:t>
    </dgm:pt>
    <dgm:pt modelId="{A6DAD28F-11E1-5B4F-91D3-647AE3C65975}">
      <dgm:prSet/>
      <dgm:spPr/>
      <dgm:t>
        <a:bodyPr/>
        <a:lstStyle/>
        <a:p>
          <a:pPr rtl="0"/>
          <a:r>
            <a:rPr lang="en-NZ" dirty="0" smtClean="0"/>
            <a:t>performance depends on the nature of the problem and how well the compiler is designed</a:t>
          </a:r>
          <a:endParaRPr lang="en-US" dirty="0"/>
        </a:p>
      </dgm:t>
    </dgm:pt>
    <dgm:pt modelId="{8617E219-4FF2-CC42-B8C3-08E0C00C7597}" type="parTrans" cxnId="{B7728834-30B2-3047-A085-1190C4250139}">
      <dgm:prSet/>
      <dgm:spPr/>
      <dgm:t>
        <a:bodyPr/>
        <a:lstStyle/>
        <a:p>
          <a:endParaRPr lang="en-US"/>
        </a:p>
      </dgm:t>
    </dgm:pt>
    <dgm:pt modelId="{CD0AC381-F2B0-DB4B-84E0-810C2CF6527A}" type="sibTrans" cxnId="{B7728834-30B2-3047-A085-1190C4250139}">
      <dgm:prSet/>
      <dgm:spPr/>
      <dgm:t>
        <a:bodyPr/>
        <a:lstStyle/>
        <a:p>
          <a:endParaRPr lang="en-US"/>
        </a:p>
      </dgm:t>
    </dgm:pt>
    <dgm:pt modelId="{FE558A3E-39A7-5E49-8582-72DD2D9CAB6F}">
      <dgm:prSet/>
      <dgm:spPr/>
      <dgm:t>
        <a:bodyPr/>
        <a:lstStyle/>
        <a:p>
          <a:pPr rtl="0"/>
          <a:r>
            <a:rPr lang="en-US" b="1" dirty="0" smtClean="0"/>
            <a:t>Parallelized application</a:t>
          </a:r>
          <a:endParaRPr lang="en-US" dirty="0"/>
        </a:p>
      </dgm:t>
    </dgm:pt>
    <dgm:pt modelId="{09A4A2FC-9A64-F14C-82CF-17AEFB07705E}" type="parTrans" cxnId="{73E679B4-0519-6E4A-B12E-CF120C570978}">
      <dgm:prSet/>
      <dgm:spPr/>
      <dgm:t>
        <a:bodyPr/>
        <a:lstStyle/>
        <a:p>
          <a:endParaRPr lang="en-US"/>
        </a:p>
      </dgm:t>
    </dgm:pt>
    <dgm:pt modelId="{C27E9FE8-A0D7-4E42-85A5-50E4223E6536}" type="sibTrans" cxnId="{73E679B4-0519-6E4A-B12E-CF120C570978}">
      <dgm:prSet/>
      <dgm:spPr/>
      <dgm:t>
        <a:bodyPr/>
        <a:lstStyle/>
        <a:p>
          <a:endParaRPr lang="en-US"/>
        </a:p>
      </dgm:t>
    </dgm:pt>
    <dgm:pt modelId="{BDCFFABA-9AE5-AC44-90F9-65793E74CA3F}">
      <dgm:prSet/>
      <dgm:spPr/>
      <dgm:t>
        <a:bodyPr/>
        <a:lstStyle/>
        <a:p>
          <a:pPr rtl="0"/>
          <a:r>
            <a:rPr lang="en-US" dirty="0" smtClean="0"/>
            <a:t>the programmer writes the application from the outset to run on a cluster and uses message passing to move data, as required, between cluster nodes</a:t>
          </a:r>
          <a:endParaRPr lang="en-US" dirty="0"/>
        </a:p>
      </dgm:t>
    </dgm:pt>
    <dgm:pt modelId="{71990057-1C35-8B43-8F15-105E1E7B5BA5}" type="parTrans" cxnId="{0B6A2A7D-CFE2-7842-B213-8A615314070C}">
      <dgm:prSet/>
      <dgm:spPr/>
      <dgm:t>
        <a:bodyPr/>
        <a:lstStyle/>
        <a:p>
          <a:endParaRPr lang="en-US"/>
        </a:p>
      </dgm:t>
    </dgm:pt>
    <dgm:pt modelId="{0B42C580-9B72-B64F-8615-9CF0BFC43525}" type="sibTrans" cxnId="{0B6A2A7D-CFE2-7842-B213-8A615314070C}">
      <dgm:prSet/>
      <dgm:spPr/>
      <dgm:t>
        <a:bodyPr/>
        <a:lstStyle/>
        <a:p>
          <a:endParaRPr lang="en-US"/>
        </a:p>
      </dgm:t>
    </dgm:pt>
    <dgm:pt modelId="{68BA3C33-1113-FC4C-B02E-3CDFB12E53B1}">
      <dgm:prSet/>
      <dgm:spPr/>
      <dgm:t>
        <a:bodyPr/>
        <a:lstStyle/>
        <a:p>
          <a:pPr rtl="0"/>
          <a:r>
            <a:rPr lang="en-NZ" dirty="0" smtClean="0"/>
            <a:t>this places a high burden on the programmer but may be the best approach for exploiting clusters for some applications</a:t>
          </a:r>
          <a:endParaRPr lang="en-US" dirty="0"/>
        </a:p>
      </dgm:t>
    </dgm:pt>
    <dgm:pt modelId="{E17D9512-8469-0C44-BAEA-E7384548552A}" type="parTrans" cxnId="{22E19E92-8B98-7D4F-85D1-D12FB9C39EE0}">
      <dgm:prSet/>
      <dgm:spPr/>
      <dgm:t>
        <a:bodyPr/>
        <a:lstStyle/>
        <a:p>
          <a:endParaRPr lang="en-US"/>
        </a:p>
      </dgm:t>
    </dgm:pt>
    <dgm:pt modelId="{5E4E74FE-3D01-5F4D-B2E6-C0A1B3EAD91B}" type="sibTrans" cxnId="{22E19E92-8B98-7D4F-85D1-D12FB9C39EE0}">
      <dgm:prSet/>
      <dgm:spPr/>
      <dgm:t>
        <a:bodyPr/>
        <a:lstStyle/>
        <a:p>
          <a:endParaRPr lang="en-US"/>
        </a:p>
      </dgm:t>
    </dgm:pt>
    <dgm:pt modelId="{4166A546-5AA4-0047-9CDE-0DB8D05A6D5B}">
      <dgm:prSet/>
      <dgm:spPr/>
      <dgm:t>
        <a:bodyPr/>
        <a:lstStyle/>
        <a:p>
          <a:pPr rtl="0"/>
          <a:r>
            <a:rPr lang="en-US" b="1" dirty="0" smtClean="0"/>
            <a:t>Parametric computing</a:t>
          </a:r>
          <a:endParaRPr lang="en-US" dirty="0"/>
        </a:p>
      </dgm:t>
    </dgm:pt>
    <dgm:pt modelId="{DBFF0FC2-ACE0-BF47-A5D6-1B194F90DE63}" type="parTrans" cxnId="{5DF5374B-3B93-A548-983F-541513AAFF51}">
      <dgm:prSet/>
      <dgm:spPr/>
      <dgm:t>
        <a:bodyPr/>
        <a:lstStyle/>
        <a:p>
          <a:endParaRPr lang="en-US"/>
        </a:p>
      </dgm:t>
    </dgm:pt>
    <dgm:pt modelId="{5AD7485B-6471-9449-8BA7-1E01B7B9E5E5}" type="sibTrans" cxnId="{5DF5374B-3B93-A548-983F-541513AAFF51}">
      <dgm:prSet/>
      <dgm:spPr/>
      <dgm:t>
        <a:bodyPr/>
        <a:lstStyle/>
        <a:p>
          <a:endParaRPr lang="en-US"/>
        </a:p>
      </dgm:t>
    </dgm:pt>
    <dgm:pt modelId="{2FE596CB-C880-AF44-BD41-522A18AB0EE7}">
      <dgm:prSet/>
      <dgm:spPr/>
      <dgm:t>
        <a:bodyPr/>
        <a:lstStyle/>
        <a:p>
          <a:pPr rtl="0"/>
          <a:r>
            <a:rPr lang="en-US" dirty="0" smtClean="0"/>
            <a:t>this approach can be used if the essence of the application is an algorithm or program that must be executed a large number of times, each time with a different set of starting conditions or parameters</a:t>
          </a:r>
          <a:endParaRPr lang="en-US" dirty="0"/>
        </a:p>
      </dgm:t>
    </dgm:pt>
    <dgm:pt modelId="{5321CC11-197D-F145-990B-997AF8589501}" type="parTrans" cxnId="{4E5AE7DB-53BE-0543-9CAC-6C234B25B156}">
      <dgm:prSet/>
      <dgm:spPr/>
      <dgm:t>
        <a:bodyPr/>
        <a:lstStyle/>
        <a:p>
          <a:endParaRPr lang="en-US"/>
        </a:p>
      </dgm:t>
    </dgm:pt>
    <dgm:pt modelId="{14813040-AF45-2B49-80E1-58F53DBA8A62}" type="sibTrans" cxnId="{4E5AE7DB-53BE-0543-9CAC-6C234B25B156}">
      <dgm:prSet/>
      <dgm:spPr/>
      <dgm:t>
        <a:bodyPr/>
        <a:lstStyle/>
        <a:p>
          <a:endParaRPr lang="en-US"/>
        </a:p>
      </dgm:t>
    </dgm:pt>
    <dgm:pt modelId="{244E9C70-6603-7646-91AD-88A6935DD9F5}">
      <dgm:prSet/>
      <dgm:spPr/>
      <dgm:t>
        <a:bodyPr/>
        <a:lstStyle/>
        <a:p>
          <a:pPr rtl="0"/>
          <a:r>
            <a:rPr lang="en-US" dirty="0" smtClean="0"/>
            <a:t>for this approach to be effective, parametric processing tools are needed to organize, run, and manage the jobs in an orderly manner</a:t>
          </a:r>
          <a:endParaRPr lang="en-US" dirty="0"/>
        </a:p>
      </dgm:t>
    </dgm:pt>
    <dgm:pt modelId="{EF0C798D-4F2E-F842-B63D-E70FA693894C}" type="parTrans" cxnId="{6A634C88-2F1D-7E4B-9443-1E769CA27E40}">
      <dgm:prSet/>
      <dgm:spPr/>
      <dgm:t>
        <a:bodyPr/>
        <a:lstStyle/>
        <a:p>
          <a:endParaRPr lang="en-US"/>
        </a:p>
      </dgm:t>
    </dgm:pt>
    <dgm:pt modelId="{2F8D8F81-F372-434F-A944-A63A57F75EDA}" type="sibTrans" cxnId="{6A634C88-2F1D-7E4B-9443-1E769CA27E40}">
      <dgm:prSet/>
      <dgm:spPr/>
      <dgm:t>
        <a:bodyPr/>
        <a:lstStyle/>
        <a:p>
          <a:endParaRPr lang="en-US"/>
        </a:p>
      </dgm:t>
    </dgm:pt>
    <dgm:pt modelId="{688E913F-1756-7A41-9113-906D187C4E9F}" type="pres">
      <dgm:prSet presAssocID="{E0072A9F-2E5E-CD42-B8CF-8E41F859CE2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F774DFA-5FE9-0342-A997-E821D05486B2}" type="pres">
      <dgm:prSet presAssocID="{B7959601-1514-A44C-9C3E-2CCDED366643}" presName="parentLin" presStyleCnt="0"/>
      <dgm:spPr/>
    </dgm:pt>
    <dgm:pt modelId="{8E69EA6B-2830-E04F-8F64-E07142D5C46B}" type="pres">
      <dgm:prSet presAssocID="{B7959601-1514-A44C-9C3E-2CCDED366643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A8C09563-93B2-A946-B2E2-5D10DE2B3EA4}" type="pres">
      <dgm:prSet presAssocID="{B7959601-1514-A44C-9C3E-2CCDED366643}" presName="parentText" presStyleLbl="node1" presStyleIdx="0" presStyleCnt="3" custScaleX="4070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01030A-A694-6C4B-8B34-0D70B56FB40F}" type="pres">
      <dgm:prSet presAssocID="{B7959601-1514-A44C-9C3E-2CCDED366643}" presName="negativeSpace" presStyleCnt="0"/>
      <dgm:spPr/>
    </dgm:pt>
    <dgm:pt modelId="{DC7AE4F7-BEFA-9E4F-9C9F-4BA922DCF547}" type="pres">
      <dgm:prSet presAssocID="{B7959601-1514-A44C-9C3E-2CCDED366643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B59DF7-FAE1-9644-9518-E2B9FCDAD6D4}" type="pres">
      <dgm:prSet presAssocID="{21DF09FC-0744-CC4A-8D9D-73941DF2D703}" presName="spaceBetweenRectangles" presStyleCnt="0"/>
      <dgm:spPr/>
    </dgm:pt>
    <dgm:pt modelId="{7706901F-1743-D747-A95B-046AFA0BA4B5}" type="pres">
      <dgm:prSet presAssocID="{FE558A3E-39A7-5E49-8582-72DD2D9CAB6F}" presName="parentLin" presStyleCnt="0"/>
      <dgm:spPr/>
    </dgm:pt>
    <dgm:pt modelId="{E8D16D71-EED6-AC49-B844-AAC7552B533E}" type="pres">
      <dgm:prSet presAssocID="{FE558A3E-39A7-5E49-8582-72DD2D9CAB6F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6AFB1AE6-BC3D-B64D-BE25-61CF428E70FE}" type="pres">
      <dgm:prSet presAssocID="{FE558A3E-39A7-5E49-8582-72DD2D9CAB6F}" presName="parentText" presStyleLbl="node1" presStyleIdx="1" presStyleCnt="3" custScaleX="4204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000CED-7E91-E74C-9F60-9AEA0F5213E2}" type="pres">
      <dgm:prSet presAssocID="{FE558A3E-39A7-5E49-8582-72DD2D9CAB6F}" presName="negativeSpace" presStyleCnt="0"/>
      <dgm:spPr/>
    </dgm:pt>
    <dgm:pt modelId="{9FC13E8E-CC9C-DA4B-81DF-D87C6681B9D3}" type="pres">
      <dgm:prSet presAssocID="{FE558A3E-39A7-5E49-8582-72DD2D9CAB6F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97E426-BD4F-FB4E-8EB6-5C075CB5485D}" type="pres">
      <dgm:prSet presAssocID="{C27E9FE8-A0D7-4E42-85A5-50E4223E6536}" presName="spaceBetweenRectangles" presStyleCnt="0"/>
      <dgm:spPr/>
    </dgm:pt>
    <dgm:pt modelId="{A2B570A5-9C57-314D-9DD5-AB330A225A8D}" type="pres">
      <dgm:prSet presAssocID="{4166A546-5AA4-0047-9CDE-0DB8D05A6D5B}" presName="parentLin" presStyleCnt="0"/>
      <dgm:spPr/>
    </dgm:pt>
    <dgm:pt modelId="{D9D2E734-0BF2-154C-BD2A-CABB23932C74}" type="pres">
      <dgm:prSet presAssocID="{4166A546-5AA4-0047-9CDE-0DB8D05A6D5B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D1C9036E-1D84-FD42-A39D-D04FC11951DB}" type="pres">
      <dgm:prSet presAssocID="{4166A546-5AA4-0047-9CDE-0DB8D05A6D5B}" presName="parentText" presStyleLbl="node1" presStyleIdx="2" presStyleCnt="3" custScaleX="4070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CDE38F-2F6A-EE49-87F5-07611902BEDE}" type="pres">
      <dgm:prSet presAssocID="{4166A546-5AA4-0047-9CDE-0DB8D05A6D5B}" presName="negativeSpace" presStyleCnt="0"/>
      <dgm:spPr/>
    </dgm:pt>
    <dgm:pt modelId="{C758936D-033D-0547-B3B8-97FB6A5B3EB7}" type="pres">
      <dgm:prSet presAssocID="{4166A546-5AA4-0047-9CDE-0DB8D05A6D5B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634C88-2F1D-7E4B-9443-1E769CA27E40}" srcId="{4166A546-5AA4-0047-9CDE-0DB8D05A6D5B}" destId="{244E9C70-6603-7646-91AD-88A6935DD9F5}" srcOrd="1" destOrd="0" parTransId="{EF0C798D-4F2E-F842-B63D-E70FA693894C}" sibTransId="{2F8D8F81-F372-434F-A944-A63A57F75EDA}"/>
    <dgm:cxn modelId="{C09A47CF-5940-1A40-B5C0-4E660F7FFF5C}" type="presOf" srcId="{8969EB3C-5E48-634A-A0CF-EFEBAFF7C8B1}" destId="{DC7AE4F7-BEFA-9E4F-9C9F-4BA922DCF547}" srcOrd="0" destOrd="0" presId="urn:microsoft.com/office/officeart/2005/8/layout/list1"/>
    <dgm:cxn modelId="{E12C3715-A691-4B46-976D-765D63649080}" type="presOf" srcId="{FE558A3E-39A7-5E49-8582-72DD2D9CAB6F}" destId="{6AFB1AE6-BC3D-B64D-BE25-61CF428E70FE}" srcOrd="1" destOrd="0" presId="urn:microsoft.com/office/officeart/2005/8/layout/list1"/>
    <dgm:cxn modelId="{65E98642-EDA8-F34F-93E5-12761BBF41A4}" type="presOf" srcId="{2FE596CB-C880-AF44-BD41-522A18AB0EE7}" destId="{C758936D-033D-0547-B3B8-97FB6A5B3EB7}" srcOrd="0" destOrd="0" presId="urn:microsoft.com/office/officeart/2005/8/layout/list1"/>
    <dgm:cxn modelId="{4E5AE7DB-53BE-0543-9CAC-6C234B25B156}" srcId="{4166A546-5AA4-0047-9CDE-0DB8D05A6D5B}" destId="{2FE596CB-C880-AF44-BD41-522A18AB0EE7}" srcOrd="0" destOrd="0" parTransId="{5321CC11-197D-F145-990B-997AF8589501}" sibTransId="{14813040-AF45-2B49-80E1-58F53DBA8A62}"/>
    <dgm:cxn modelId="{A8D52EA6-5C1C-0A45-83E9-4B3D2DB1F0BC}" type="presOf" srcId="{68BA3C33-1113-FC4C-B02E-3CDFB12E53B1}" destId="{9FC13E8E-CC9C-DA4B-81DF-D87C6681B9D3}" srcOrd="0" destOrd="1" presId="urn:microsoft.com/office/officeart/2005/8/layout/list1"/>
    <dgm:cxn modelId="{B9224A57-0BF4-8E47-8588-290557D1D94C}" srcId="{B7959601-1514-A44C-9C3E-2CCDED366643}" destId="{8969EB3C-5E48-634A-A0CF-EFEBAFF7C8B1}" srcOrd="0" destOrd="0" parTransId="{0F11039B-C5D5-C54B-87B4-DEFFAAAB1E00}" sibTransId="{79A2DE23-FC89-B94A-BDF6-89321062C50F}"/>
    <dgm:cxn modelId="{EE499B84-532C-C54C-8525-179D07376432}" type="presOf" srcId="{BDCFFABA-9AE5-AC44-90F9-65793E74CA3F}" destId="{9FC13E8E-CC9C-DA4B-81DF-D87C6681B9D3}" srcOrd="0" destOrd="0" presId="urn:microsoft.com/office/officeart/2005/8/layout/list1"/>
    <dgm:cxn modelId="{2F1C89A8-FE11-0744-85C8-012ECAA8E4D8}" type="presOf" srcId="{B7959601-1514-A44C-9C3E-2CCDED366643}" destId="{8E69EA6B-2830-E04F-8F64-E07142D5C46B}" srcOrd="0" destOrd="0" presId="urn:microsoft.com/office/officeart/2005/8/layout/list1"/>
    <dgm:cxn modelId="{B7728834-30B2-3047-A085-1190C4250139}" srcId="{B7959601-1514-A44C-9C3E-2CCDED366643}" destId="{A6DAD28F-11E1-5B4F-91D3-647AE3C65975}" srcOrd="1" destOrd="0" parTransId="{8617E219-4FF2-CC42-B8C3-08E0C00C7597}" sibTransId="{CD0AC381-F2B0-DB4B-84E0-810C2CF6527A}"/>
    <dgm:cxn modelId="{65B9A0C3-175B-DA4E-8991-583152BE3D98}" type="presOf" srcId="{4166A546-5AA4-0047-9CDE-0DB8D05A6D5B}" destId="{D9D2E734-0BF2-154C-BD2A-CABB23932C74}" srcOrd="0" destOrd="0" presId="urn:microsoft.com/office/officeart/2005/8/layout/list1"/>
    <dgm:cxn modelId="{0F774F7D-CC91-354F-B3D7-F6B30BCA6291}" type="presOf" srcId="{A6DAD28F-11E1-5B4F-91D3-647AE3C65975}" destId="{DC7AE4F7-BEFA-9E4F-9C9F-4BA922DCF547}" srcOrd="0" destOrd="1" presId="urn:microsoft.com/office/officeart/2005/8/layout/list1"/>
    <dgm:cxn modelId="{82EED0B8-A020-8242-9858-09A40F86925A}" type="presOf" srcId="{FE558A3E-39A7-5E49-8582-72DD2D9CAB6F}" destId="{E8D16D71-EED6-AC49-B844-AAC7552B533E}" srcOrd="0" destOrd="0" presId="urn:microsoft.com/office/officeart/2005/8/layout/list1"/>
    <dgm:cxn modelId="{73E679B4-0519-6E4A-B12E-CF120C570978}" srcId="{E0072A9F-2E5E-CD42-B8CF-8E41F859CE2D}" destId="{FE558A3E-39A7-5E49-8582-72DD2D9CAB6F}" srcOrd="1" destOrd="0" parTransId="{09A4A2FC-9A64-F14C-82CF-17AEFB07705E}" sibTransId="{C27E9FE8-A0D7-4E42-85A5-50E4223E6536}"/>
    <dgm:cxn modelId="{22E19E92-8B98-7D4F-85D1-D12FB9C39EE0}" srcId="{FE558A3E-39A7-5E49-8582-72DD2D9CAB6F}" destId="{68BA3C33-1113-FC4C-B02E-3CDFB12E53B1}" srcOrd="1" destOrd="0" parTransId="{E17D9512-8469-0C44-BAEA-E7384548552A}" sibTransId="{5E4E74FE-3D01-5F4D-B2E6-C0A1B3EAD91B}"/>
    <dgm:cxn modelId="{5DF5374B-3B93-A548-983F-541513AAFF51}" srcId="{E0072A9F-2E5E-CD42-B8CF-8E41F859CE2D}" destId="{4166A546-5AA4-0047-9CDE-0DB8D05A6D5B}" srcOrd="2" destOrd="0" parTransId="{DBFF0FC2-ACE0-BF47-A5D6-1B194F90DE63}" sibTransId="{5AD7485B-6471-9449-8BA7-1E01B7B9E5E5}"/>
    <dgm:cxn modelId="{51D18496-A21A-374A-BEAC-57644C26AC4A}" srcId="{E0072A9F-2E5E-CD42-B8CF-8E41F859CE2D}" destId="{B7959601-1514-A44C-9C3E-2CCDED366643}" srcOrd="0" destOrd="0" parTransId="{51027476-EB24-6148-B24C-BE7601DE2C40}" sibTransId="{21DF09FC-0744-CC4A-8D9D-73941DF2D703}"/>
    <dgm:cxn modelId="{0B6A2A7D-CFE2-7842-B213-8A615314070C}" srcId="{FE558A3E-39A7-5E49-8582-72DD2D9CAB6F}" destId="{BDCFFABA-9AE5-AC44-90F9-65793E74CA3F}" srcOrd="0" destOrd="0" parTransId="{71990057-1C35-8B43-8F15-105E1E7B5BA5}" sibTransId="{0B42C580-9B72-B64F-8615-9CF0BFC43525}"/>
    <dgm:cxn modelId="{19104E99-94A1-0446-A143-82C2E8E9C809}" type="presOf" srcId="{B7959601-1514-A44C-9C3E-2CCDED366643}" destId="{A8C09563-93B2-A946-B2E2-5D10DE2B3EA4}" srcOrd="1" destOrd="0" presId="urn:microsoft.com/office/officeart/2005/8/layout/list1"/>
    <dgm:cxn modelId="{8DB57F5E-2483-4F43-9FC3-E115F0B426F0}" type="presOf" srcId="{E0072A9F-2E5E-CD42-B8CF-8E41F859CE2D}" destId="{688E913F-1756-7A41-9113-906D187C4E9F}" srcOrd="0" destOrd="0" presId="urn:microsoft.com/office/officeart/2005/8/layout/list1"/>
    <dgm:cxn modelId="{5E679AD6-5F5A-7A4F-9FDC-D06692F9F1C0}" type="presOf" srcId="{244E9C70-6603-7646-91AD-88A6935DD9F5}" destId="{C758936D-033D-0547-B3B8-97FB6A5B3EB7}" srcOrd="0" destOrd="1" presId="urn:microsoft.com/office/officeart/2005/8/layout/list1"/>
    <dgm:cxn modelId="{28C269B4-8C79-B649-841A-556FA008E2B7}" type="presOf" srcId="{4166A546-5AA4-0047-9CDE-0DB8D05A6D5B}" destId="{D1C9036E-1D84-FD42-A39D-D04FC11951DB}" srcOrd="1" destOrd="0" presId="urn:microsoft.com/office/officeart/2005/8/layout/list1"/>
    <dgm:cxn modelId="{13297E4A-0482-3446-B01D-63AE8E5A9D3A}" type="presParOf" srcId="{688E913F-1756-7A41-9113-906D187C4E9F}" destId="{1F774DFA-5FE9-0342-A997-E821D05486B2}" srcOrd="0" destOrd="0" presId="urn:microsoft.com/office/officeart/2005/8/layout/list1"/>
    <dgm:cxn modelId="{08A3D722-0FC6-7A4B-8B65-444174AECD03}" type="presParOf" srcId="{1F774DFA-5FE9-0342-A997-E821D05486B2}" destId="{8E69EA6B-2830-E04F-8F64-E07142D5C46B}" srcOrd="0" destOrd="0" presId="urn:microsoft.com/office/officeart/2005/8/layout/list1"/>
    <dgm:cxn modelId="{27E9DAA1-7F2A-2544-948D-BC4A51AF5B8D}" type="presParOf" srcId="{1F774DFA-5FE9-0342-A997-E821D05486B2}" destId="{A8C09563-93B2-A946-B2E2-5D10DE2B3EA4}" srcOrd="1" destOrd="0" presId="urn:microsoft.com/office/officeart/2005/8/layout/list1"/>
    <dgm:cxn modelId="{1461EB2D-B5BB-4B4B-9AAD-AA8DE7C1634F}" type="presParOf" srcId="{688E913F-1756-7A41-9113-906D187C4E9F}" destId="{6E01030A-A694-6C4B-8B34-0D70B56FB40F}" srcOrd="1" destOrd="0" presId="urn:microsoft.com/office/officeart/2005/8/layout/list1"/>
    <dgm:cxn modelId="{0FF47D7E-0D3B-C248-B2E1-20AD2A7B87C2}" type="presParOf" srcId="{688E913F-1756-7A41-9113-906D187C4E9F}" destId="{DC7AE4F7-BEFA-9E4F-9C9F-4BA922DCF547}" srcOrd="2" destOrd="0" presId="urn:microsoft.com/office/officeart/2005/8/layout/list1"/>
    <dgm:cxn modelId="{857A7002-BA9D-254E-99CA-D9E92736D3AE}" type="presParOf" srcId="{688E913F-1756-7A41-9113-906D187C4E9F}" destId="{13B59DF7-FAE1-9644-9518-E2B9FCDAD6D4}" srcOrd="3" destOrd="0" presId="urn:microsoft.com/office/officeart/2005/8/layout/list1"/>
    <dgm:cxn modelId="{B65B4304-6EC8-1A4B-BF86-714F7037A917}" type="presParOf" srcId="{688E913F-1756-7A41-9113-906D187C4E9F}" destId="{7706901F-1743-D747-A95B-046AFA0BA4B5}" srcOrd="4" destOrd="0" presId="urn:microsoft.com/office/officeart/2005/8/layout/list1"/>
    <dgm:cxn modelId="{5CA171AE-0B80-5C4B-BFC5-EA145319C139}" type="presParOf" srcId="{7706901F-1743-D747-A95B-046AFA0BA4B5}" destId="{E8D16D71-EED6-AC49-B844-AAC7552B533E}" srcOrd="0" destOrd="0" presId="urn:microsoft.com/office/officeart/2005/8/layout/list1"/>
    <dgm:cxn modelId="{3CCC1CC4-2E4F-2F4D-8217-4050A40A77CD}" type="presParOf" srcId="{7706901F-1743-D747-A95B-046AFA0BA4B5}" destId="{6AFB1AE6-BC3D-B64D-BE25-61CF428E70FE}" srcOrd="1" destOrd="0" presId="urn:microsoft.com/office/officeart/2005/8/layout/list1"/>
    <dgm:cxn modelId="{FE5797D4-30EA-5E4D-974A-00E37DCBCADD}" type="presParOf" srcId="{688E913F-1756-7A41-9113-906D187C4E9F}" destId="{1F000CED-7E91-E74C-9F60-9AEA0F5213E2}" srcOrd="5" destOrd="0" presId="urn:microsoft.com/office/officeart/2005/8/layout/list1"/>
    <dgm:cxn modelId="{C9AE22A3-313B-564F-B5C0-B9103B0B8236}" type="presParOf" srcId="{688E913F-1756-7A41-9113-906D187C4E9F}" destId="{9FC13E8E-CC9C-DA4B-81DF-D87C6681B9D3}" srcOrd="6" destOrd="0" presId="urn:microsoft.com/office/officeart/2005/8/layout/list1"/>
    <dgm:cxn modelId="{7012AAC7-AFC1-2C44-91F4-E2CAD0D70734}" type="presParOf" srcId="{688E913F-1756-7A41-9113-906D187C4E9F}" destId="{2C97E426-BD4F-FB4E-8EB6-5C075CB5485D}" srcOrd="7" destOrd="0" presId="urn:microsoft.com/office/officeart/2005/8/layout/list1"/>
    <dgm:cxn modelId="{C045D193-CD7B-9142-B557-794A4330B696}" type="presParOf" srcId="{688E913F-1756-7A41-9113-906D187C4E9F}" destId="{A2B570A5-9C57-314D-9DD5-AB330A225A8D}" srcOrd="8" destOrd="0" presId="urn:microsoft.com/office/officeart/2005/8/layout/list1"/>
    <dgm:cxn modelId="{C280A606-7A2D-154C-A832-054FBD93B1DC}" type="presParOf" srcId="{A2B570A5-9C57-314D-9DD5-AB330A225A8D}" destId="{D9D2E734-0BF2-154C-BD2A-CABB23932C74}" srcOrd="0" destOrd="0" presId="urn:microsoft.com/office/officeart/2005/8/layout/list1"/>
    <dgm:cxn modelId="{C0D9CA6C-F422-814B-ABEF-5FCEABB253C3}" type="presParOf" srcId="{A2B570A5-9C57-314D-9DD5-AB330A225A8D}" destId="{D1C9036E-1D84-FD42-A39D-D04FC11951DB}" srcOrd="1" destOrd="0" presId="urn:microsoft.com/office/officeart/2005/8/layout/list1"/>
    <dgm:cxn modelId="{129A21C5-9F7B-7C4E-A914-803BB07A6F1D}" type="presParOf" srcId="{688E913F-1756-7A41-9113-906D187C4E9F}" destId="{75CDE38F-2F6A-EE49-87F5-07611902BEDE}" srcOrd="9" destOrd="0" presId="urn:microsoft.com/office/officeart/2005/8/layout/list1"/>
    <dgm:cxn modelId="{49B9C320-426C-B743-BC88-DF1AAE6D0011}" type="presParOf" srcId="{688E913F-1756-7A41-9113-906D187C4E9F}" destId="{C758936D-033D-0547-B3B8-97FB6A5B3EB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5F7B4ED-5A2B-5D40-B0B7-E1DD63C419ED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3655C7-D35C-6E4D-B482-2010C6DC6CBF}">
      <dgm:prSet phldrT="[Text]"/>
      <dgm:spPr/>
      <dgm:t>
        <a:bodyPr/>
        <a:lstStyle/>
        <a:p>
          <a:r>
            <a:rPr lang="en-US" dirty="0" smtClean="0"/>
            <a:t>The Windows cluster design makes use of the following concepts:</a:t>
          </a:r>
          <a:endParaRPr lang="en-US" dirty="0"/>
        </a:p>
      </dgm:t>
    </dgm:pt>
    <dgm:pt modelId="{EF192457-34C9-E84B-9D82-C7581C67E87A}" type="parTrans" cxnId="{73021B80-8D2B-334F-8E6E-6D77455A30D1}">
      <dgm:prSet/>
      <dgm:spPr/>
      <dgm:t>
        <a:bodyPr/>
        <a:lstStyle/>
        <a:p>
          <a:endParaRPr lang="en-US"/>
        </a:p>
      </dgm:t>
    </dgm:pt>
    <dgm:pt modelId="{4D245F71-EB9B-6848-A845-90B4F126EDDA}" type="sibTrans" cxnId="{73021B80-8D2B-334F-8E6E-6D77455A30D1}">
      <dgm:prSet/>
      <dgm:spPr/>
      <dgm:t>
        <a:bodyPr/>
        <a:lstStyle/>
        <a:p>
          <a:endParaRPr lang="en-US"/>
        </a:p>
      </dgm:t>
    </dgm:pt>
    <dgm:pt modelId="{20C4BD2D-E5BE-3444-A650-2B6B1DC78CF0}">
      <dgm:prSet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b="1" smtClean="0"/>
            <a:t>cluster service </a:t>
          </a:r>
          <a:r>
            <a:rPr lang="en-US" smtClean="0"/>
            <a:t>– the collection of software on each node that manages all cluster-specific activity</a:t>
          </a:r>
          <a:endParaRPr lang="en-US" dirty="0" smtClean="0"/>
        </a:p>
      </dgm:t>
    </dgm:pt>
    <dgm:pt modelId="{2F2A91C0-FC5C-DA4A-8DE4-16A19F5EFFBB}" type="parTrans" cxnId="{7EEBB009-369D-6547-B71E-94A899BDB27C}">
      <dgm:prSet/>
      <dgm:spPr/>
      <dgm:t>
        <a:bodyPr/>
        <a:lstStyle/>
        <a:p>
          <a:endParaRPr lang="en-US"/>
        </a:p>
      </dgm:t>
    </dgm:pt>
    <dgm:pt modelId="{ACE2DBE5-6BD5-D14E-AF91-DFD6EFED96EE}" type="sibTrans" cxnId="{7EEBB009-369D-6547-B71E-94A899BDB27C}">
      <dgm:prSet/>
      <dgm:spPr/>
      <dgm:t>
        <a:bodyPr/>
        <a:lstStyle/>
        <a:p>
          <a:endParaRPr lang="en-US"/>
        </a:p>
      </dgm:t>
    </dgm:pt>
    <dgm:pt modelId="{5BE453AF-23E9-EB41-A7A9-201A90376A2D}">
      <dgm:prSet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b="1" smtClean="0"/>
            <a:t>resource </a:t>
          </a:r>
          <a:r>
            <a:rPr lang="en-US" smtClean="0"/>
            <a:t>– an item managed by the cluster service</a:t>
          </a:r>
          <a:endParaRPr lang="en-US" dirty="0" smtClean="0"/>
        </a:p>
      </dgm:t>
    </dgm:pt>
    <dgm:pt modelId="{73D1A7E0-A931-7F4A-B5DC-43041E9412F4}" type="parTrans" cxnId="{1048AFA7-FBD5-9048-BBD1-5DC75F5C8B00}">
      <dgm:prSet/>
      <dgm:spPr/>
      <dgm:t>
        <a:bodyPr/>
        <a:lstStyle/>
        <a:p>
          <a:endParaRPr lang="en-US"/>
        </a:p>
      </dgm:t>
    </dgm:pt>
    <dgm:pt modelId="{05A66F9A-9D39-6F4B-BD69-6B7B393B86F1}" type="sibTrans" cxnId="{1048AFA7-FBD5-9048-BBD1-5DC75F5C8B00}">
      <dgm:prSet/>
      <dgm:spPr/>
      <dgm:t>
        <a:bodyPr/>
        <a:lstStyle/>
        <a:p>
          <a:endParaRPr lang="en-US"/>
        </a:p>
      </dgm:t>
    </dgm:pt>
    <dgm:pt modelId="{A6ACFA4F-C6CE-E348-AA28-289732887D8C}">
      <dgm:prSet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b="1" dirty="0" smtClean="0"/>
            <a:t>online </a:t>
          </a:r>
          <a:r>
            <a:rPr lang="en-US" dirty="0" smtClean="0"/>
            <a:t>– a resource is said to be online at a node when it is providing service on that specific node</a:t>
          </a:r>
        </a:p>
      </dgm:t>
    </dgm:pt>
    <dgm:pt modelId="{C39425E4-08B0-044F-8C8D-3E59E0739FB9}" type="parTrans" cxnId="{518BE051-BB12-674E-A9A6-3434DC57A2A7}">
      <dgm:prSet/>
      <dgm:spPr/>
      <dgm:t>
        <a:bodyPr/>
        <a:lstStyle/>
        <a:p>
          <a:endParaRPr lang="en-US"/>
        </a:p>
      </dgm:t>
    </dgm:pt>
    <dgm:pt modelId="{9A002834-8AC0-E04E-9B6B-11FF953B7277}" type="sibTrans" cxnId="{518BE051-BB12-674E-A9A6-3434DC57A2A7}">
      <dgm:prSet/>
      <dgm:spPr/>
      <dgm:t>
        <a:bodyPr/>
        <a:lstStyle/>
        <a:p>
          <a:endParaRPr lang="en-US"/>
        </a:p>
      </dgm:t>
    </dgm:pt>
    <dgm:pt modelId="{D4674402-7FD2-714F-85E1-34FEB27B9225}">
      <dgm:prSet/>
      <dgm:spPr>
        <a:solidFill>
          <a:schemeClr val="bg1"/>
        </a:solidFill>
        <a:ln>
          <a:solidFill>
            <a:schemeClr val="accent3">
              <a:lumMod val="50000"/>
            </a:schemeClr>
          </a:solidFill>
        </a:ln>
      </dgm:spPr>
      <dgm:t>
        <a:bodyPr/>
        <a:lstStyle/>
        <a:p>
          <a:r>
            <a:rPr lang="en-US" b="1" dirty="0" smtClean="0"/>
            <a:t>group </a:t>
          </a:r>
          <a:r>
            <a:rPr lang="en-US" dirty="0" smtClean="0"/>
            <a:t>– a collection of resources managed as a single unit</a:t>
          </a:r>
          <a:endParaRPr lang="en-US" b="1" dirty="0" smtClean="0"/>
        </a:p>
      </dgm:t>
    </dgm:pt>
    <dgm:pt modelId="{E9F4CBC5-1C12-884F-AD74-0D7EB90C4437}" type="parTrans" cxnId="{8321ECD6-C281-8348-AC30-D2EB0EA3EBD4}">
      <dgm:prSet/>
      <dgm:spPr/>
      <dgm:t>
        <a:bodyPr/>
        <a:lstStyle/>
        <a:p>
          <a:endParaRPr lang="en-US"/>
        </a:p>
      </dgm:t>
    </dgm:pt>
    <dgm:pt modelId="{9172FA0B-91D1-7545-8E53-8EC4875AAA77}" type="sibTrans" cxnId="{8321ECD6-C281-8348-AC30-D2EB0EA3EBD4}">
      <dgm:prSet/>
      <dgm:spPr/>
      <dgm:t>
        <a:bodyPr/>
        <a:lstStyle/>
        <a:p>
          <a:endParaRPr lang="en-US"/>
        </a:p>
      </dgm:t>
    </dgm:pt>
    <dgm:pt modelId="{21E066E1-0EDB-5344-960A-EFF9D8F41E6B}" type="pres">
      <dgm:prSet presAssocID="{45F7B4ED-5A2B-5D40-B0B7-E1DD63C419E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08E10E7-68D6-DA4C-B397-2D23E5060F3C}" type="pres">
      <dgm:prSet presAssocID="{0B3655C7-D35C-6E4D-B482-2010C6DC6CBF}" presName="composite" presStyleCnt="0"/>
      <dgm:spPr/>
    </dgm:pt>
    <dgm:pt modelId="{0B02C1D9-ED8A-1341-B202-7702912B509A}" type="pres">
      <dgm:prSet presAssocID="{0B3655C7-D35C-6E4D-B482-2010C6DC6CBF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120C79-FFB0-624A-AC9C-BD67F6D70496}" type="pres">
      <dgm:prSet presAssocID="{0B3655C7-D35C-6E4D-B482-2010C6DC6CBF}" presName="desTx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1A40A7-B37D-024D-9103-9D12B759408D}" type="presOf" srcId="{A6ACFA4F-C6CE-E348-AA28-289732887D8C}" destId="{70120C79-FFB0-624A-AC9C-BD67F6D70496}" srcOrd="0" destOrd="2" presId="urn:microsoft.com/office/officeart/2005/8/layout/hList1"/>
    <dgm:cxn modelId="{6AA8D67B-4552-EF40-A7F2-850717EB71A1}" type="presOf" srcId="{20C4BD2D-E5BE-3444-A650-2B6B1DC78CF0}" destId="{70120C79-FFB0-624A-AC9C-BD67F6D70496}" srcOrd="0" destOrd="0" presId="urn:microsoft.com/office/officeart/2005/8/layout/hList1"/>
    <dgm:cxn modelId="{7EEBB009-369D-6547-B71E-94A899BDB27C}" srcId="{0B3655C7-D35C-6E4D-B482-2010C6DC6CBF}" destId="{20C4BD2D-E5BE-3444-A650-2B6B1DC78CF0}" srcOrd="0" destOrd="0" parTransId="{2F2A91C0-FC5C-DA4A-8DE4-16A19F5EFFBB}" sibTransId="{ACE2DBE5-6BD5-D14E-AF91-DFD6EFED96EE}"/>
    <dgm:cxn modelId="{8321ECD6-C281-8348-AC30-D2EB0EA3EBD4}" srcId="{0B3655C7-D35C-6E4D-B482-2010C6DC6CBF}" destId="{D4674402-7FD2-714F-85E1-34FEB27B9225}" srcOrd="3" destOrd="0" parTransId="{E9F4CBC5-1C12-884F-AD74-0D7EB90C4437}" sibTransId="{9172FA0B-91D1-7545-8E53-8EC4875AAA77}"/>
    <dgm:cxn modelId="{1729C02E-D09C-3246-81D7-2241D2621F65}" type="presOf" srcId="{D4674402-7FD2-714F-85E1-34FEB27B9225}" destId="{70120C79-FFB0-624A-AC9C-BD67F6D70496}" srcOrd="0" destOrd="3" presId="urn:microsoft.com/office/officeart/2005/8/layout/hList1"/>
    <dgm:cxn modelId="{1048AFA7-FBD5-9048-BBD1-5DC75F5C8B00}" srcId="{0B3655C7-D35C-6E4D-B482-2010C6DC6CBF}" destId="{5BE453AF-23E9-EB41-A7A9-201A90376A2D}" srcOrd="1" destOrd="0" parTransId="{73D1A7E0-A931-7F4A-B5DC-43041E9412F4}" sibTransId="{05A66F9A-9D39-6F4B-BD69-6B7B393B86F1}"/>
    <dgm:cxn modelId="{9555B9F8-C8F5-A549-8393-B144FD931DE0}" type="presOf" srcId="{5BE453AF-23E9-EB41-A7A9-201A90376A2D}" destId="{70120C79-FFB0-624A-AC9C-BD67F6D70496}" srcOrd="0" destOrd="1" presId="urn:microsoft.com/office/officeart/2005/8/layout/hList1"/>
    <dgm:cxn modelId="{364849CD-A3B5-AB4A-90AC-F805B9BD88A5}" type="presOf" srcId="{0B3655C7-D35C-6E4D-B482-2010C6DC6CBF}" destId="{0B02C1D9-ED8A-1341-B202-7702912B509A}" srcOrd="0" destOrd="0" presId="urn:microsoft.com/office/officeart/2005/8/layout/hList1"/>
    <dgm:cxn modelId="{73021B80-8D2B-334F-8E6E-6D77455A30D1}" srcId="{45F7B4ED-5A2B-5D40-B0B7-E1DD63C419ED}" destId="{0B3655C7-D35C-6E4D-B482-2010C6DC6CBF}" srcOrd="0" destOrd="0" parTransId="{EF192457-34C9-E84B-9D82-C7581C67E87A}" sibTransId="{4D245F71-EB9B-6848-A845-90B4F126EDDA}"/>
    <dgm:cxn modelId="{518BE051-BB12-674E-A9A6-3434DC57A2A7}" srcId="{0B3655C7-D35C-6E4D-B482-2010C6DC6CBF}" destId="{A6ACFA4F-C6CE-E348-AA28-289732887D8C}" srcOrd="2" destOrd="0" parTransId="{C39425E4-08B0-044F-8C8D-3E59E0739FB9}" sibTransId="{9A002834-8AC0-E04E-9B6B-11FF953B7277}"/>
    <dgm:cxn modelId="{548C5742-BA74-684F-B3C2-DACF6FF34889}" type="presOf" srcId="{45F7B4ED-5A2B-5D40-B0B7-E1DD63C419ED}" destId="{21E066E1-0EDB-5344-960A-EFF9D8F41E6B}" srcOrd="0" destOrd="0" presId="urn:microsoft.com/office/officeart/2005/8/layout/hList1"/>
    <dgm:cxn modelId="{C8DCE39F-64AA-3E44-AA49-B5A04700ABBB}" type="presParOf" srcId="{21E066E1-0EDB-5344-960A-EFF9D8F41E6B}" destId="{A08E10E7-68D6-DA4C-B397-2D23E5060F3C}" srcOrd="0" destOrd="0" presId="urn:microsoft.com/office/officeart/2005/8/layout/hList1"/>
    <dgm:cxn modelId="{75295F0F-F47A-AF4F-8F4B-62D466042F47}" type="presParOf" srcId="{A08E10E7-68D6-DA4C-B397-2D23E5060F3C}" destId="{0B02C1D9-ED8A-1341-B202-7702912B509A}" srcOrd="0" destOrd="0" presId="urn:microsoft.com/office/officeart/2005/8/layout/hList1"/>
    <dgm:cxn modelId="{49F9324A-E5D4-3043-9BAC-CC74DD8DE793}" type="presParOf" srcId="{A08E10E7-68D6-DA4C-B397-2D23E5060F3C}" destId="{70120C79-FFB0-624A-AC9C-BD67F6D7049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C8978F-8427-944E-8D20-D74B6757C7B3}">
      <dsp:nvSpPr>
        <dsp:cNvPr id="0" name=""/>
        <dsp:cNvSpPr/>
      </dsp:nvSpPr>
      <dsp:spPr>
        <a:xfrm rot="16200000">
          <a:off x="923898" y="-709598"/>
          <a:ext cx="1485898" cy="3238484"/>
        </a:xfrm>
        <a:prstGeom prst="round1Rect">
          <a:avLst/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Host-based processing</a:t>
          </a:r>
          <a:endParaRPr lang="en-US" sz="2600" kern="1200" dirty="0"/>
        </a:p>
      </dsp:txBody>
      <dsp:txXfrm rot="5400000">
        <a:off x="47606" y="166694"/>
        <a:ext cx="3238484" cy="1114424"/>
      </dsp:txXfrm>
    </dsp:sp>
    <dsp:sp modelId="{B264DF74-41D2-784D-8904-55087CE6959A}">
      <dsp:nvSpPr>
        <dsp:cNvPr id="0" name=""/>
        <dsp:cNvSpPr/>
      </dsp:nvSpPr>
      <dsp:spPr>
        <a:xfrm>
          <a:off x="4914894" y="176228"/>
          <a:ext cx="3086105" cy="1523990"/>
        </a:xfrm>
        <a:prstGeom prst="round1Rect">
          <a:avLst/>
        </a:prstGeom>
        <a:solidFill>
          <a:schemeClr val="accent3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Server-based processing</a:t>
          </a:r>
          <a:endParaRPr lang="en-US" sz="2600" kern="1200" dirty="0"/>
        </a:p>
      </dsp:txBody>
      <dsp:txXfrm>
        <a:off x="4914894" y="176228"/>
        <a:ext cx="3086105" cy="1142992"/>
      </dsp:txXfrm>
    </dsp:sp>
    <dsp:sp modelId="{70CFBC4C-9DEC-C54A-A87B-1185E106B10D}">
      <dsp:nvSpPr>
        <dsp:cNvPr id="0" name=""/>
        <dsp:cNvSpPr/>
      </dsp:nvSpPr>
      <dsp:spPr>
        <a:xfrm rot="10800000">
          <a:off x="20" y="2666994"/>
          <a:ext cx="3352779" cy="1619241"/>
        </a:xfrm>
        <a:prstGeom prst="round1Rect">
          <a:avLst/>
        </a:prstGeom>
        <a:solidFill>
          <a:schemeClr val="accent3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Cooperative processing</a:t>
          </a:r>
          <a:endParaRPr lang="en-US" sz="2600" kern="1200" dirty="0"/>
        </a:p>
      </dsp:txBody>
      <dsp:txXfrm rot="10800000">
        <a:off x="20" y="3071804"/>
        <a:ext cx="3352779" cy="1214430"/>
      </dsp:txXfrm>
    </dsp:sp>
    <dsp:sp modelId="{2F0A53AE-E2B4-FE42-9DA9-102D7F8FD411}">
      <dsp:nvSpPr>
        <dsp:cNvPr id="0" name=""/>
        <dsp:cNvSpPr/>
      </dsp:nvSpPr>
      <dsp:spPr>
        <a:xfrm rot="5400000">
          <a:off x="5410252" y="1876407"/>
          <a:ext cx="1771629" cy="3162355"/>
        </a:xfrm>
        <a:prstGeom prst="round1Rect">
          <a:avLst/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Client-based processing</a:t>
          </a:r>
          <a:endParaRPr lang="en-US" sz="2600" kern="1200" dirty="0"/>
        </a:p>
      </dsp:txBody>
      <dsp:txXfrm rot="-5400000">
        <a:off x="4714889" y="3014677"/>
        <a:ext cx="3162355" cy="1328722"/>
      </dsp:txXfrm>
    </dsp:sp>
    <dsp:sp modelId="{E1915940-5B0E-5C40-8390-9810E2D8B090}">
      <dsp:nvSpPr>
        <dsp:cNvPr id="0" name=""/>
        <dsp:cNvSpPr/>
      </dsp:nvSpPr>
      <dsp:spPr>
        <a:xfrm>
          <a:off x="2743198" y="1371602"/>
          <a:ext cx="2514602" cy="1600195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bg1"/>
              </a:solidFill>
            </a:rPr>
            <a:t>Four general classes are:</a:t>
          </a:r>
          <a:endParaRPr lang="en-NZ" sz="2600" kern="1200" dirty="0">
            <a:solidFill>
              <a:schemeClr val="bg1"/>
            </a:solidFill>
          </a:endParaRPr>
        </a:p>
      </dsp:txBody>
      <dsp:txXfrm>
        <a:off x="2821313" y="1449717"/>
        <a:ext cx="2358372" cy="144396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6257CA-AB54-634A-8696-9124BE944368}">
      <dsp:nvSpPr>
        <dsp:cNvPr id="0" name=""/>
        <dsp:cNvSpPr/>
      </dsp:nvSpPr>
      <dsp:spPr>
        <a:xfrm>
          <a:off x="2711" y="1734075"/>
          <a:ext cx="1877913" cy="4694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alpha val="900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alpha val="90000"/>
                <a:satMod val="135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Node Manager</a:t>
          </a:r>
          <a:endParaRPr lang="en-US" sz="1400" kern="1200" dirty="0"/>
        </a:p>
      </dsp:txBody>
      <dsp:txXfrm>
        <a:off x="16462" y="1747826"/>
        <a:ext cx="1850411" cy="441976"/>
      </dsp:txXfrm>
    </dsp:sp>
    <dsp:sp modelId="{BEE0C766-A136-6A46-BA21-C08F4DDF874B}">
      <dsp:nvSpPr>
        <dsp:cNvPr id="0" name=""/>
        <dsp:cNvSpPr/>
      </dsp:nvSpPr>
      <dsp:spPr>
        <a:xfrm rot="5408009">
          <a:off x="867528" y="2308977"/>
          <a:ext cx="146504" cy="82158"/>
        </a:xfrm>
        <a:prstGeom prst="rightArrow">
          <a:avLst>
            <a:gd name="adj1" fmla="val 66700"/>
            <a:gd name="adj2" fmla="val 50000"/>
          </a:avLst>
        </a:prstGeom>
        <a:solidFill>
          <a:srgbClr val="008000"/>
        </a:solidFill>
        <a:ln>
          <a:solidFill>
            <a:schemeClr val="accent3">
              <a:lumMod val="5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C85DE4-1D5F-114A-99CF-BC7F2DF645FE}">
      <dsp:nvSpPr>
        <dsp:cNvPr id="0" name=""/>
        <dsp:cNvSpPr/>
      </dsp:nvSpPr>
      <dsp:spPr>
        <a:xfrm>
          <a:off x="0" y="2496560"/>
          <a:ext cx="1877913" cy="1272417"/>
        </a:xfrm>
        <a:prstGeom prst="roundRect">
          <a:avLst>
            <a:gd name="adj" fmla="val 10000"/>
          </a:avLst>
        </a:prstGeom>
        <a:solidFill>
          <a:schemeClr val="bg1"/>
        </a:solidFill>
        <a:ln w="15875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responsible for maintaining this node’s membership in the cluster</a:t>
          </a:r>
          <a:endParaRPr lang="en-US" sz="1400" kern="1200" dirty="0"/>
        </a:p>
      </dsp:txBody>
      <dsp:txXfrm>
        <a:off x="37268" y="2533828"/>
        <a:ext cx="1803377" cy="1197881"/>
      </dsp:txXfrm>
    </dsp:sp>
    <dsp:sp modelId="{2E0A9497-AA35-A245-87AF-724D7FB6CB06}">
      <dsp:nvSpPr>
        <dsp:cNvPr id="0" name=""/>
        <dsp:cNvSpPr/>
      </dsp:nvSpPr>
      <dsp:spPr>
        <a:xfrm>
          <a:off x="2143532" y="1734075"/>
          <a:ext cx="1877913" cy="469478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Configuration Database Manager </a:t>
          </a:r>
          <a:endParaRPr lang="en-US" sz="1400" kern="1200" dirty="0"/>
        </a:p>
      </dsp:txBody>
      <dsp:txXfrm>
        <a:off x="2157283" y="1747826"/>
        <a:ext cx="1850411" cy="441976"/>
      </dsp:txXfrm>
    </dsp:sp>
    <dsp:sp modelId="{6957F4AB-9F00-6A45-A004-C6A7C46C7396}">
      <dsp:nvSpPr>
        <dsp:cNvPr id="0" name=""/>
        <dsp:cNvSpPr/>
      </dsp:nvSpPr>
      <dsp:spPr>
        <a:xfrm rot="5432546">
          <a:off x="2986201" y="2347101"/>
          <a:ext cx="184635" cy="82158"/>
        </a:xfrm>
        <a:prstGeom prst="rightArrow">
          <a:avLst>
            <a:gd name="adj1" fmla="val 66700"/>
            <a:gd name="adj2" fmla="val 50000"/>
          </a:avLst>
        </a:prstGeom>
        <a:solidFill>
          <a:srgbClr val="008000"/>
        </a:solidFill>
        <a:ln>
          <a:solidFill>
            <a:schemeClr val="accent3">
              <a:lumMod val="5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BB53F8-FEE4-944B-8AE3-FB1228A83EB5}">
      <dsp:nvSpPr>
        <dsp:cNvPr id="0" name=""/>
        <dsp:cNvSpPr/>
      </dsp:nvSpPr>
      <dsp:spPr>
        <a:xfrm>
          <a:off x="2132321" y="2572807"/>
          <a:ext cx="1877913" cy="1160376"/>
        </a:xfrm>
        <a:prstGeom prst="roundRect">
          <a:avLst>
            <a:gd name="adj" fmla="val 10000"/>
          </a:avLst>
        </a:prstGeom>
        <a:solidFill>
          <a:schemeClr val="bg1"/>
        </a:solidFill>
        <a:ln w="15875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maintains the cluster configuration database</a:t>
          </a:r>
          <a:endParaRPr lang="en-US" sz="1400" kern="1200" dirty="0"/>
        </a:p>
      </dsp:txBody>
      <dsp:txXfrm>
        <a:off x="2166307" y="2606793"/>
        <a:ext cx="1809941" cy="1092404"/>
      </dsp:txXfrm>
    </dsp:sp>
    <dsp:sp modelId="{E90FBF4A-52D2-8143-BB51-72976A76E06C}">
      <dsp:nvSpPr>
        <dsp:cNvPr id="0" name=""/>
        <dsp:cNvSpPr/>
      </dsp:nvSpPr>
      <dsp:spPr>
        <a:xfrm>
          <a:off x="4284353" y="1734075"/>
          <a:ext cx="1877913" cy="4694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alpha val="900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alpha val="90000"/>
                <a:satMod val="135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Resource Manager/Failover Manager</a:t>
          </a:r>
          <a:endParaRPr lang="en-US" sz="1400" kern="1200" dirty="0"/>
        </a:p>
      </dsp:txBody>
      <dsp:txXfrm>
        <a:off x="4298104" y="1747826"/>
        <a:ext cx="1850411" cy="441976"/>
      </dsp:txXfrm>
    </dsp:sp>
    <dsp:sp modelId="{C9D19B76-BE5B-5848-B8E8-469066B2972B}">
      <dsp:nvSpPr>
        <dsp:cNvPr id="0" name=""/>
        <dsp:cNvSpPr/>
      </dsp:nvSpPr>
      <dsp:spPr>
        <a:xfrm rot="5454006">
          <a:off x="5163723" y="2270853"/>
          <a:ext cx="108393" cy="82158"/>
        </a:xfrm>
        <a:prstGeom prst="rightArrow">
          <a:avLst>
            <a:gd name="adj1" fmla="val 66700"/>
            <a:gd name="adj2" fmla="val 50000"/>
          </a:avLst>
        </a:prstGeom>
        <a:solidFill>
          <a:srgbClr val="008000"/>
        </a:solidFill>
        <a:ln>
          <a:solidFill>
            <a:schemeClr val="accent3">
              <a:lumMod val="5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88C71B-638F-3843-B789-0C3FD1C6FF28}">
      <dsp:nvSpPr>
        <dsp:cNvPr id="0" name=""/>
        <dsp:cNvSpPr/>
      </dsp:nvSpPr>
      <dsp:spPr>
        <a:xfrm>
          <a:off x="4267264" y="2420312"/>
          <a:ext cx="1877913" cy="1272413"/>
        </a:xfrm>
        <a:prstGeom prst="roundRect">
          <a:avLst>
            <a:gd name="adj" fmla="val 10000"/>
          </a:avLst>
        </a:prstGeom>
        <a:solidFill>
          <a:schemeClr val="bg1"/>
        </a:solidFill>
        <a:ln w="15875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makes all decisions regarding resource groups and initiates appropriate actions </a:t>
          </a:r>
          <a:endParaRPr lang="en-US" sz="1400" kern="1200" dirty="0"/>
        </a:p>
      </dsp:txBody>
      <dsp:txXfrm>
        <a:off x="4304532" y="2457580"/>
        <a:ext cx="1803377" cy="1197877"/>
      </dsp:txXfrm>
    </dsp:sp>
    <dsp:sp modelId="{2080784F-A7AE-A94D-8A5B-6F7305474A0D}">
      <dsp:nvSpPr>
        <dsp:cNvPr id="0" name=""/>
        <dsp:cNvSpPr/>
      </dsp:nvSpPr>
      <dsp:spPr>
        <a:xfrm>
          <a:off x="6425175" y="1734075"/>
          <a:ext cx="1877913" cy="4694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alpha val="900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alpha val="90000"/>
                <a:satMod val="135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Event Processor</a:t>
          </a:r>
          <a:endParaRPr lang="en-US" sz="1400" kern="1200" dirty="0"/>
        </a:p>
      </dsp:txBody>
      <dsp:txXfrm>
        <a:off x="6438926" y="1747826"/>
        <a:ext cx="1850411" cy="441976"/>
      </dsp:txXfrm>
    </dsp:sp>
    <dsp:sp modelId="{58F83F05-6F58-0147-BCBA-A0CEC1AB2383}">
      <dsp:nvSpPr>
        <dsp:cNvPr id="0" name=""/>
        <dsp:cNvSpPr/>
      </dsp:nvSpPr>
      <dsp:spPr>
        <a:xfrm rot="5465747">
          <a:off x="7288825" y="2298863"/>
          <a:ext cx="136414" cy="82158"/>
        </a:xfrm>
        <a:prstGeom prst="rightArrow">
          <a:avLst>
            <a:gd name="adj1" fmla="val 66700"/>
            <a:gd name="adj2" fmla="val 50000"/>
          </a:avLst>
        </a:prstGeom>
        <a:solidFill>
          <a:srgbClr val="008000"/>
        </a:solidFill>
        <a:ln>
          <a:solidFill>
            <a:schemeClr val="accent3">
              <a:lumMod val="5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3AC934-A4C6-5345-8946-824362CA1C15}">
      <dsp:nvSpPr>
        <dsp:cNvPr id="0" name=""/>
        <dsp:cNvSpPr/>
      </dsp:nvSpPr>
      <dsp:spPr>
        <a:xfrm>
          <a:off x="6402226" y="2476331"/>
          <a:ext cx="1877913" cy="1384454"/>
        </a:xfrm>
        <a:prstGeom prst="roundRect">
          <a:avLst>
            <a:gd name="adj" fmla="val 10000"/>
          </a:avLst>
        </a:prstGeom>
        <a:solidFill>
          <a:schemeClr val="bg1"/>
        </a:solidFill>
        <a:ln w="15875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connects all of the components of the cluster service, handles common operations, and controls cluster service initialization</a:t>
          </a:r>
          <a:endParaRPr lang="en-US" sz="1400" kern="1200" dirty="0"/>
        </a:p>
      </dsp:txBody>
      <dsp:txXfrm>
        <a:off x="6442775" y="2516880"/>
        <a:ext cx="1796815" cy="130335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147748-17D6-2248-BE70-E5E35BFD35BF}">
      <dsp:nvSpPr>
        <dsp:cNvPr id="0" name=""/>
        <dsp:cNvSpPr/>
      </dsp:nvSpPr>
      <dsp:spPr>
        <a:xfrm>
          <a:off x="2411" y="137378"/>
          <a:ext cx="1912739" cy="1147643"/>
        </a:xfrm>
        <a:prstGeom prst="rect">
          <a:avLst/>
        </a:prstGeom>
        <a:solidFill>
          <a:schemeClr val="accent2">
            <a:lumMod val="75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1800" kern="1200" dirty="0" smtClean="0">
              <a:solidFill>
                <a:schemeClr val="bg1"/>
              </a:solidFill>
            </a:rPr>
            <a:t>Beowulf distributed process space (BPROC)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2411" y="137378"/>
        <a:ext cx="1912739" cy="1147643"/>
      </dsp:txXfrm>
    </dsp:sp>
    <dsp:sp modelId="{E89FB18B-418C-D447-A2FE-E87A83D3B6C2}">
      <dsp:nvSpPr>
        <dsp:cNvPr id="0" name=""/>
        <dsp:cNvSpPr/>
      </dsp:nvSpPr>
      <dsp:spPr>
        <a:xfrm>
          <a:off x="2106423" y="137378"/>
          <a:ext cx="1912739" cy="114764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alpha val="900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alpha val="90000"/>
                <a:satMod val="135000"/>
              </a:schemeClr>
            </a:gs>
          </a:gsLst>
          <a:lin ang="5400000" scaled="1"/>
        </a:gra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1800" kern="1200" smtClean="0"/>
            <a:t>Beowulf Ethernet Channel Bonding</a:t>
          </a:r>
          <a:endParaRPr lang="en-NZ" sz="1800" kern="1200" dirty="0" smtClean="0"/>
        </a:p>
      </dsp:txBody>
      <dsp:txXfrm>
        <a:off x="2106423" y="137378"/>
        <a:ext cx="1912739" cy="1147643"/>
      </dsp:txXfrm>
    </dsp:sp>
    <dsp:sp modelId="{EAE49CCB-537B-1A49-86E5-B4EBBEB55279}">
      <dsp:nvSpPr>
        <dsp:cNvPr id="0" name=""/>
        <dsp:cNvSpPr/>
      </dsp:nvSpPr>
      <dsp:spPr>
        <a:xfrm>
          <a:off x="4210436" y="137378"/>
          <a:ext cx="1912739" cy="1147643"/>
        </a:xfrm>
        <a:prstGeom prst="rect">
          <a:avLst/>
        </a:prstGeom>
        <a:solidFill>
          <a:schemeClr val="accent3">
            <a:lumMod val="5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1800" kern="1200" dirty="0" smtClean="0">
              <a:solidFill>
                <a:schemeClr val="bg1"/>
              </a:solidFill>
            </a:rPr>
            <a:t>Pvmsync</a:t>
          </a:r>
        </a:p>
      </dsp:txBody>
      <dsp:txXfrm>
        <a:off x="4210436" y="137378"/>
        <a:ext cx="1912739" cy="1147643"/>
      </dsp:txXfrm>
    </dsp:sp>
    <dsp:sp modelId="{8A104961-5BB4-3145-9E46-9DF0E8A93D72}">
      <dsp:nvSpPr>
        <dsp:cNvPr id="0" name=""/>
        <dsp:cNvSpPr/>
      </dsp:nvSpPr>
      <dsp:spPr>
        <a:xfrm>
          <a:off x="6314449" y="137378"/>
          <a:ext cx="1912739" cy="1147643"/>
        </a:xfrm>
        <a:prstGeom prst="rect">
          <a:avLst/>
        </a:prstGeom>
        <a:solidFill>
          <a:schemeClr val="accent6">
            <a:lumMod val="5000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1800" kern="1200" smtClean="0"/>
            <a:t>EnFuzion</a:t>
          </a:r>
          <a:endParaRPr lang="en-NZ" sz="1800" kern="1200" dirty="0" smtClean="0"/>
        </a:p>
      </dsp:txBody>
      <dsp:txXfrm>
        <a:off x="6314449" y="137378"/>
        <a:ext cx="1912739" cy="11476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AC5557-56EF-C141-95FD-77373BBE8E59}">
      <dsp:nvSpPr>
        <dsp:cNvPr id="0" name=""/>
        <dsp:cNvSpPr/>
      </dsp:nvSpPr>
      <dsp:spPr>
        <a:xfrm rot="16200000">
          <a:off x="-237660" y="241436"/>
          <a:ext cx="4114800" cy="3631927"/>
        </a:xfrm>
        <a:prstGeom prst="flowChartManualOperation">
          <a:avLst/>
        </a:prstGeom>
        <a:solidFill>
          <a:schemeClr val="bg1"/>
        </a:solidFill>
        <a:ln>
          <a:solidFill>
            <a:schemeClr val="accent3">
              <a:lumMod val="5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6163" bIns="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>
              <a:solidFill>
                <a:schemeClr val="tx1"/>
              </a:solidFill>
            </a:rPr>
            <a:t>Nonblocking</a:t>
          </a:r>
          <a:endParaRPr lang="en-US" sz="1800" kern="1200" dirty="0">
            <a:solidFill>
              <a:schemeClr val="tx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chemeClr val="tx1"/>
              </a:solidFill>
            </a:rPr>
            <a:t>process is not suspended as a result of issuing a Send or Receive</a:t>
          </a:r>
          <a:endParaRPr lang="en-US" sz="1400" kern="1200" dirty="0">
            <a:solidFill>
              <a:schemeClr val="tx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chemeClr val="tx1"/>
              </a:solidFill>
            </a:rPr>
            <a:t>efficient, flexible use of the message passing facility by processes</a:t>
          </a:r>
          <a:endParaRPr lang="en-US" sz="1400" kern="1200" dirty="0">
            <a:solidFill>
              <a:schemeClr val="tx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chemeClr val="tx1"/>
              </a:solidFill>
            </a:rPr>
            <a:t>difficult to test and debug programs that use these primitives</a:t>
          </a:r>
          <a:endParaRPr lang="en-US" sz="1400" kern="1200" dirty="0">
            <a:solidFill>
              <a:schemeClr val="tx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chemeClr val="tx1"/>
              </a:solidFill>
            </a:rPr>
            <a:t>irreproducible, timing-dependent sequences can create subtle and difficult problems</a:t>
          </a:r>
          <a:endParaRPr lang="en-US" sz="1400" kern="1200" dirty="0">
            <a:solidFill>
              <a:schemeClr val="tx1"/>
            </a:solidFill>
          </a:endParaRPr>
        </a:p>
      </dsp:txBody>
      <dsp:txXfrm rot="5400000">
        <a:off x="3777" y="822959"/>
        <a:ext cx="3631927" cy="2468880"/>
      </dsp:txXfrm>
    </dsp:sp>
    <dsp:sp modelId="{B19BD567-2875-6440-B63C-88F371D9347A}">
      <dsp:nvSpPr>
        <dsp:cNvPr id="0" name=""/>
        <dsp:cNvSpPr/>
      </dsp:nvSpPr>
      <dsp:spPr>
        <a:xfrm rot="16200000">
          <a:off x="3666660" y="241436"/>
          <a:ext cx="4114800" cy="3631927"/>
        </a:xfrm>
        <a:prstGeom prst="flowChartManualOperation">
          <a:avLst/>
        </a:prstGeom>
        <a:solidFill>
          <a:schemeClr val="bg1"/>
        </a:solidFill>
        <a:ln>
          <a:solidFill>
            <a:schemeClr val="accent3">
              <a:lumMod val="5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6163" bIns="0" numCol="1" spcCol="1270" anchor="t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Blocking</a:t>
          </a:r>
          <a:endParaRPr lang="en-US" sz="1800" kern="1200" dirty="0">
            <a:solidFill>
              <a:schemeClr val="tx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chemeClr val="tx1"/>
              </a:solidFill>
            </a:rPr>
            <a:t>the alternative is to use blocking, or synchronous, primitives</a:t>
          </a:r>
          <a:endParaRPr lang="en-US" sz="1400" kern="1200" dirty="0">
            <a:solidFill>
              <a:schemeClr val="tx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chemeClr val="tx1"/>
              </a:solidFill>
            </a:rPr>
            <a:t>Send does not return control to the sending process until the message has been transmitted or until the message has been sent and an acknowledgment received</a:t>
          </a:r>
          <a:endParaRPr lang="en-US" sz="1400" kern="1200" dirty="0">
            <a:solidFill>
              <a:schemeClr val="tx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chemeClr val="tx1"/>
              </a:solidFill>
            </a:rPr>
            <a:t>Receive does not return control until a message has been placed in the allocated buffer</a:t>
          </a:r>
          <a:endParaRPr lang="en-US" sz="1400" kern="1200" dirty="0">
            <a:solidFill>
              <a:schemeClr val="tx1"/>
            </a:solidFill>
          </a:endParaRPr>
        </a:p>
      </dsp:txBody>
      <dsp:txXfrm rot="5400000">
        <a:off x="3908097" y="822959"/>
        <a:ext cx="3631927" cy="24688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CE1DC6-8045-2547-AAC1-A4038323FBF2}">
      <dsp:nvSpPr>
        <dsp:cNvPr id="0" name=""/>
        <dsp:cNvSpPr/>
      </dsp:nvSpPr>
      <dsp:spPr>
        <a:xfrm>
          <a:off x="2209799" y="0"/>
          <a:ext cx="3657600" cy="2184400"/>
        </a:xfrm>
        <a:prstGeom prst="rightArrow">
          <a:avLst>
            <a:gd name="adj1" fmla="val 75000"/>
            <a:gd name="adj2" fmla="val 50000"/>
          </a:avLst>
        </a:prstGeom>
        <a:solidFill>
          <a:schemeClr val="bg1"/>
        </a:solidFill>
        <a:ln w="15875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the communication code for an application can be generated automatically</a:t>
          </a:r>
          <a:endParaRPr lang="en-US" sz="1500" kern="1200" dirty="0" smtClean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client and server modules can be moved among computers and operating systems with little modification and recoding</a:t>
          </a:r>
          <a:endParaRPr lang="en-US" sz="1500" kern="1200" dirty="0" smtClean="0"/>
        </a:p>
      </dsp:txBody>
      <dsp:txXfrm>
        <a:off x="2209799" y="273050"/>
        <a:ext cx="2838450" cy="1638300"/>
      </dsp:txXfrm>
    </dsp:sp>
    <dsp:sp modelId="{C5E262EB-6025-2F49-A43E-C37EB2BED016}">
      <dsp:nvSpPr>
        <dsp:cNvPr id="0" name=""/>
        <dsp:cNvSpPr/>
      </dsp:nvSpPr>
      <dsp:spPr>
        <a:xfrm>
          <a:off x="228599" y="228597"/>
          <a:ext cx="1981200" cy="172720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alpha val="900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alpha val="90000"/>
                <a:satMod val="135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Standardized</a:t>
          </a:r>
          <a:endParaRPr lang="en-US" sz="2300" kern="1200" dirty="0"/>
        </a:p>
      </dsp:txBody>
      <dsp:txXfrm>
        <a:off x="312914" y="312912"/>
        <a:ext cx="1812570" cy="15585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632685-81A4-D640-9FCA-E50CC5E36B69}">
      <dsp:nvSpPr>
        <dsp:cNvPr id="0" name=""/>
        <dsp:cNvSpPr/>
      </dsp:nvSpPr>
      <dsp:spPr>
        <a:xfrm rot="16200000">
          <a:off x="-216237" y="597693"/>
          <a:ext cx="4419593" cy="3986212"/>
        </a:xfrm>
        <a:prstGeom prst="downArrow">
          <a:avLst>
            <a:gd name="adj1" fmla="val 50000"/>
            <a:gd name="adj2" fmla="val 35000"/>
          </a:avLst>
        </a:prstGeom>
        <a:solidFill>
          <a:schemeClr val="bg1"/>
        </a:solidFill>
        <a:ln>
          <a:solidFill>
            <a:schemeClr val="accent3">
              <a:lumMod val="5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Synchronous RPC</a:t>
          </a:r>
          <a:endParaRPr lang="en-US" sz="1600" kern="1200" dirty="0">
            <a:solidFill>
              <a:schemeClr val="tx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chemeClr val="tx1"/>
              </a:solidFill>
            </a:rPr>
            <a:t>behaves much like a subroutine call</a:t>
          </a:r>
          <a:endParaRPr lang="en-US" sz="1400" kern="1200" dirty="0">
            <a:solidFill>
              <a:schemeClr val="tx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chemeClr val="tx1"/>
              </a:solidFill>
            </a:rPr>
            <a:t>behavior is predictable</a:t>
          </a:r>
          <a:endParaRPr lang="en-US" sz="1400" kern="1200" dirty="0">
            <a:solidFill>
              <a:schemeClr val="tx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chemeClr val="tx1"/>
              </a:solidFill>
            </a:rPr>
            <a:t>however, it fails to exploit fully the parallelism inherent in distributed applications</a:t>
          </a:r>
          <a:endParaRPr lang="en-US" sz="1400" kern="1200" dirty="0">
            <a:solidFill>
              <a:schemeClr val="tx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chemeClr val="tx1"/>
              </a:solidFill>
            </a:rPr>
            <a:t>this limits the kind of interaction the distributed application can have, resulting in lower performance</a:t>
          </a:r>
          <a:endParaRPr lang="en-US" sz="1400" kern="1200" dirty="0">
            <a:solidFill>
              <a:schemeClr val="tx1"/>
            </a:solidFill>
          </a:endParaRPr>
        </a:p>
      </dsp:txBody>
      <dsp:txXfrm rot="5400000">
        <a:off x="454" y="1485900"/>
        <a:ext cx="3288625" cy="2209797"/>
      </dsp:txXfrm>
    </dsp:sp>
    <dsp:sp modelId="{611F687D-C9A3-A444-8241-E2C39E7CF0EF}">
      <dsp:nvSpPr>
        <dsp:cNvPr id="0" name=""/>
        <dsp:cNvSpPr/>
      </dsp:nvSpPr>
      <dsp:spPr>
        <a:xfrm rot="5400000">
          <a:off x="4026243" y="597693"/>
          <a:ext cx="4419593" cy="3986212"/>
        </a:xfrm>
        <a:prstGeom prst="downArrow">
          <a:avLst>
            <a:gd name="adj1" fmla="val 50000"/>
            <a:gd name="adj2" fmla="val 35000"/>
          </a:avLst>
        </a:prstGeom>
        <a:solidFill>
          <a:schemeClr val="bg1"/>
        </a:solidFill>
        <a:ln>
          <a:solidFill>
            <a:schemeClr val="accent3">
              <a:lumMod val="50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Asynchronous RPC</a:t>
          </a:r>
          <a:endParaRPr lang="en-US" sz="1600" kern="1200" dirty="0">
            <a:solidFill>
              <a:schemeClr val="tx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chemeClr val="tx1"/>
              </a:solidFill>
            </a:rPr>
            <a:t>does not block the caller</a:t>
          </a:r>
          <a:endParaRPr lang="en-US" sz="1400" kern="1200" dirty="0">
            <a:solidFill>
              <a:schemeClr val="tx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chemeClr val="tx1"/>
              </a:solidFill>
            </a:rPr>
            <a:t>replies can be received as and when they are needed</a:t>
          </a:r>
          <a:endParaRPr lang="en-US" sz="1400" kern="1200" dirty="0">
            <a:solidFill>
              <a:schemeClr val="tx1"/>
            </a:solidFill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>
              <a:solidFill>
                <a:schemeClr val="tx1"/>
              </a:solidFill>
            </a:rPr>
            <a:t>allow client execution to proceed locally in parallel with server invocation</a:t>
          </a:r>
          <a:endParaRPr lang="en-US" sz="1400" kern="1200" dirty="0">
            <a:solidFill>
              <a:schemeClr val="tx1"/>
            </a:solidFill>
          </a:endParaRPr>
        </a:p>
      </dsp:txBody>
      <dsp:txXfrm rot="-5400000">
        <a:off x="4940521" y="1485901"/>
        <a:ext cx="3288625" cy="22097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A4234-37CD-6C44-A6DE-E72D1E8F925F}">
      <dsp:nvSpPr>
        <dsp:cNvPr id="0" name=""/>
        <dsp:cNvSpPr/>
      </dsp:nvSpPr>
      <dsp:spPr>
        <a:xfrm>
          <a:off x="1965" y="0"/>
          <a:ext cx="1928868" cy="4368800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2500" kern="1200" dirty="0" smtClean="0"/>
            <a:t>Absolute scalability</a:t>
          </a:r>
          <a:endParaRPr lang="en-US" sz="2500" kern="1200" dirty="0"/>
        </a:p>
      </dsp:txBody>
      <dsp:txXfrm>
        <a:off x="1965" y="0"/>
        <a:ext cx="1928868" cy="1310640"/>
      </dsp:txXfrm>
    </dsp:sp>
    <dsp:sp modelId="{A0202421-743C-0C44-9B62-4338EEA73DC8}">
      <dsp:nvSpPr>
        <dsp:cNvPr id="0" name=""/>
        <dsp:cNvSpPr/>
      </dsp:nvSpPr>
      <dsp:spPr>
        <a:xfrm>
          <a:off x="194852" y="1310640"/>
          <a:ext cx="1543094" cy="2839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alpha val="900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alpha val="90000"/>
                <a:satMod val="135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1700" kern="1200" dirty="0" smtClean="0"/>
            <a:t>a cluster can have dozens or even hundreds of machines, each of which is a multiprocessor</a:t>
          </a:r>
        </a:p>
      </dsp:txBody>
      <dsp:txXfrm>
        <a:off x="240048" y="1355836"/>
        <a:ext cx="1452702" cy="2749328"/>
      </dsp:txXfrm>
    </dsp:sp>
    <dsp:sp modelId="{23A9049D-C923-0147-8559-5001BDF62F1B}">
      <dsp:nvSpPr>
        <dsp:cNvPr id="0" name=""/>
        <dsp:cNvSpPr/>
      </dsp:nvSpPr>
      <dsp:spPr>
        <a:xfrm>
          <a:off x="2075499" y="0"/>
          <a:ext cx="1928868" cy="4368800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2500" kern="1200" smtClean="0"/>
            <a:t>Incremental scalability</a:t>
          </a:r>
          <a:endParaRPr lang="en-NZ" sz="2500" kern="1200" dirty="0" smtClean="0"/>
        </a:p>
      </dsp:txBody>
      <dsp:txXfrm>
        <a:off x="2075499" y="0"/>
        <a:ext cx="1928868" cy="1310640"/>
      </dsp:txXfrm>
    </dsp:sp>
    <dsp:sp modelId="{12A6B22D-74B3-2541-93C3-B0186DDAB7B5}">
      <dsp:nvSpPr>
        <dsp:cNvPr id="0" name=""/>
        <dsp:cNvSpPr/>
      </dsp:nvSpPr>
      <dsp:spPr>
        <a:xfrm>
          <a:off x="2268385" y="1310640"/>
          <a:ext cx="1543094" cy="2839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alpha val="900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alpha val="90000"/>
                <a:satMod val="135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1700" kern="1200" smtClean="0"/>
            <a:t>configured in such a way that it is possible to add new systems to the cluster in small increments</a:t>
          </a:r>
          <a:endParaRPr lang="en-NZ" sz="1700" kern="1200" dirty="0" smtClean="0"/>
        </a:p>
      </dsp:txBody>
      <dsp:txXfrm>
        <a:off x="2313581" y="1355836"/>
        <a:ext cx="1452702" cy="2749328"/>
      </dsp:txXfrm>
    </dsp:sp>
    <dsp:sp modelId="{294CED1B-BAAF-014C-B3B4-1147620AD1F7}">
      <dsp:nvSpPr>
        <dsp:cNvPr id="0" name=""/>
        <dsp:cNvSpPr/>
      </dsp:nvSpPr>
      <dsp:spPr>
        <a:xfrm>
          <a:off x="4149032" y="0"/>
          <a:ext cx="1928868" cy="4368800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2500" kern="1200" dirty="0" smtClean="0"/>
            <a:t>High availability</a:t>
          </a:r>
        </a:p>
      </dsp:txBody>
      <dsp:txXfrm>
        <a:off x="4149032" y="0"/>
        <a:ext cx="1928868" cy="1310640"/>
      </dsp:txXfrm>
    </dsp:sp>
    <dsp:sp modelId="{2186DA4D-8C48-1742-ACDC-AF5937C2136A}">
      <dsp:nvSpPr>
        <dsp:cNvPr id="0" name=""/>
        <dsp:cNvSpPr/>
      </dsp:nvSpPr>
      <dsp:spPr>
        <a:xfrm>
          <a:off x="4341919" y="1310640"/>
          <a:ext cx="1543094" cy="2839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alpha val="900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alpha val="90000"/>
                <a:satMod val="135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1700" kern="1200" smtClean="0"/>
            <a:t>failure of one node is not critical to system</a:t>
          </a:r>
          <a:endParaRPr lang="en-NZ" sz="1700" kern="1200" dirty="0" smtClean="0"/>
        </a:p>
      </dsp:txBody>
      <dsp:txXfrm>
        <a:off x="4387115" y="1355836"/>
        <a:ext cx="1452702" cy="2749328"/>
      </dsp:txXfrm>
    </dsp:sp>
    <dsp:sp modelId="{B69644E7-709C-8E44-9068-25C3EAD03CCD}">
      <dsp:nvSpPr>
        <dsp:cNvPr id="0" name=""/>
        <dsp:cNvSpPr/>
      </dsp:nvSpPr>
      <dsp:spPr>
        <a:xfrm>
          <a:off x="6222565" y="0"/>
          <a:ext cx="1928868" cy="4368800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2500" kern="1200" smtClean="0"/>
            <a:t>Superior price/performance</a:t>
          </a:r>
          <a:endParaRPr lang="en-NZ" sz="2500" kern="1200" dirty="0" smtClean="0"/>
        </a:p>
      </dsp:txBody>
      <dsp:txXfrm>
        <a:off x="6222565" y="0"/>
        <a:ext cx="1928868" cy="1310640"/>
      </dsp:txXfrm>
    </dsp:sp>
    <dsp:sp modelId="{ADA26465-0140-1547-B2F3-16D1CE02DD04}">
      <dsp:nvSpPr>
        <dsp:cNvPr id="0" name=""/>
        <dsp:cNvSpPr/>
      </dsp:nvSpPr>
      <dsp:spPr>
        <a:xfrm>
          <a:off x="6415452" y="1310640"/>
          <a:ext cx="1543094" cy="28397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alpha val="900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alpha val="90000"/>
                <a:satMod val="135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1700" kern="1200" dirty="0" smtClean="0"/>
            <a:t>by using commodity building blocks, it is possible to put together a cluster at a much lower cost than a single large machine</a:t>
          </a:r>
        </a:p>
      </dsp:txBody>
      <dsp:txXfrm>
        <a:off x="6460648" y="1355836"/>
        <a:ext cx="1452702" cy="27493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9927BC-437D-CD47-AEA2-5E11EEEBE611}">
      <dsp:nvSpPr>
        <dsp:cNvPr id="0" name=""/>
        <dsp:cNvSpPr/>
      </dsp:nvSpPr>
      <dsp:spPr>
        <a:xfrm>
          <a:off x="2027912" y="1079691"/>
          <a:ext cx="1535547" cy="15355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bg1"/>
              </a:solidFill>
              <a:latin typeface="Calisto MT"/>
              <a:cs typeface="Calisto MT"/>
            </a:rPr>
            <a:t>Highly available clusters</a:t>
          </a:r>
          <a:endParaRPr lang="en-US" sz="2200" kern="1200" dirty="0">
            <a:solidFill>
              <a:schemeClr val="bg1"/>
            </a:solidFill>
            <a:latin typeface="Calisto MT"/>
            <a:cs typeface="Calisto MT"/>
          </a:endParaRPr>
        </a:p>
      </dsp:txBody>
      <dsp:txXfrm>
        <a:off x="2252788" y="1304567"/>
        <a:ext cx="1085795" cy="1085795"/>
      </dsp:txXfrm>
    </dsp:sp>
    <dsp:sp modelId="{B0A69734-AB12-B143-8C9A-02913E509FD8}">
      <dsp:nvSpPr>
        <dsp:cNvPr id="0" name=""/>
        <dsp:cNvSpPr/>
      </dsp:nvSpPr>
      <dsp:spPr>
        <a:xfrm rot="1694323">
          <a:off x="3428458" y="2345350"/>
          <a:ext cx="1122763" cy="392860"/>
        </a:xfrm>
        <a:prstGeom prst="lef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C0B099-9CB7-6E4E-B8BC-86F751EF8428}">
      <dsp:nvSpPr>
        <dsp:cNvPr id="0" name=""/>
        <dsp:cNvSpPr/>
      </dsp:nvSpPr>
      <dsp:spPr>
        <a:xfrm>
          <a:off x="3932174" y="2057400"/>
          <a:ext cx="1173225" cy="1430965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Calisto MT"/>
              <a:cs typeface="Calisto MT"/>
            </a:rPr>
            <a:t>if a failure occurs, the queries in progress are lost</a:t>
          </a:r>
          <a:endParaRPr lang="en-US" sz="1400" kern="1200" dirty="0">
            <a:latin typeface="Calisto MT"/>
            <a:cs typeface="Calisto MT"/>
          </a:endParaRPr>
        </a:p>
      </dsp:txBody>
      <dsp:txXfrm>
        <a:off x="3966537" y="2091763"/>
        <a:ext cx="1104499" cy="1362239"/>
      </dsp:txXfrm>
    </dsp:sp>
    <dsp:sp modelId="{FD72590B-3DAE-DB42-908A-6B2A324061A5}">
      <dsp:nvSpPr>
        <dsp:cNvPr id="0" name=""/>
        <dsp:cNvSpPr/>
      </dsp:nvSpPr>
      <dsp:spPr>
        <a:xfrm rot="7448987">
          <a:off x="726625" y="3216780"/>
          <a:ext cx="2013970" cy="392860"/>
        </a:xfrm>
        <a:prstGeom prst="lef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121D698-EBA0-ED49-A36C-DE90D7759492}">
      <dsp:nvSpPr>
        <dsp:cNvPr id="0" name=""/>
        <dsp:cNvSpPr/>
      </dsp:nvSpPr>
      <dsp:spPr>
        <a:xfrm>
          <a:off x="368728" y="3436030"/>
          <a:ext cx="1599204" cy="1621068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Calisto MT"/>
              <a:cs typeface="Calisto MT"/>
            </a:rPr>
            <a:t>any lost query, if retried, will be serviced by a different computer in the cluster</a:t>
          </a:r>
          <a:endParaRPr lang="en-US" sz="1400" kern="1200" dirty="0">
            <a:latin typeface="Calisto MT"/>
            <a:cs typeface="Calisto MT"/>
          </a:endParaRPr>
        </a:p>
      </dsp:txBody>
      <dsp:txXfrm>
        <a:off x="415567" y="3482869"/>
        <a:ext cx="1505526" cy="1527390"/>
      </dsp:txXfrm>
    </dsp:sp>
    <dsp:sp modelId="{D0AD843B-6D95-3A4B-9E14-3CD417FF109D}">
      <dsp:nvSpPr>
        <dsp:cNvPr id="0" name=""/>
        <dsp:cNvSpPr/>
      </dsp:nvSpPr>
      <dsp:spPr>
        <a:xfrm rot="4689911">
          <a:off x="2430305" y="3242686"/>
          <a:ext cx="1684423" cy="392860"/>
        </a:xfrm>
        <a:prstGeom prst="lef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51F872-0C94-7C44-ACE5-E0CBFB90B35C}">
      <dsp:nvSpPr>
        <dsp:cNvPr id="0" name=""/>
        <dsp:cNvSpPr/>
      </dsp:nvSpPr>
      <dsp:spPr>
        <a:xfrm>
          <a:off x="2195596" y="3514580"/>
          <a:ext cx="1717376" cy="1739942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Calisto MT"/>
              <a:cs typeface="Calisto MT"/>
            </a:rPr>
            <a:t>the cluster operating system makes no guarantee about the state of partially executed transactions</a:t>
          </a:r>
          <a:endParaRPr lang="en-US" sz="1400" kern="1200" dirty="0">
            <a:latin typeface="Calisto MT"/>
            <a:cs typeface="Calisto MT"/>
          </a:endParaRPr>
        </a:p>
      </dsp:txBody>
      <dsp:txXfrm>
        <a:off x="2245896" y="3564880"/>
        <a:ext cx="1616776" cy="1639342"/>
      </dsp:txXfrm>
    </dsp:sp>
    <dsp:sp modelId="{2EEDDC8D-5863-BA48-8A82-8D89266F7242}">
      <dsp:nvSpPr>
        <dsp:cNvPr id="0" name=""/>
        <dsp:cNvSpPr/>
      </dsp:nvSpPr>
      <dsp:spPr>
        <a:xfrm rot="9897257">
          <a:off x="831455" y="2020863"/>
          <a:ext cx="1176804" cy="392860"/>
        </a:xfrm>
        <a:prstGeom prst="lef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4335C3-6A75-0E4A-84C9-62990D32D2C4}">
      <dsp:nvSpPr>
        <dsp:cNvPr id="0" name=""/>
        <dsp:cNvSpPr/>
      </dsp:nvSpPr>
      <dsp:spPr>
        <a:xfrm>
          <a:off x="98859" y="1676407"/>
          <a:ext cx="1505533" cy="1387258"/>
        </a:xfrm>
        <a:prstGeom prst="roundRect">
          <a:avLst>
            <a:gd name="adj" fmla="val 10000"/>
          </a:avLst>
        </a:prstGeom>
        <a:solidFill>
          <a:schemeClr val="accent3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Calisto MT"/>
              <a:cs typeface="Calisto MT"/>
            </a:rPr>
            <a:t>offers a high probability that all resources will be in service</a:t>
          </a:r>
          <a:endParaRPr lang="en-US" sz="1400" kern="1200" dirty="0">
            <a:latin typeface="Calisto MT"/>
            <a:cs typeface="Calisto MT"/>
          </a:endParaRPr>
        </a:p>
      </dsp:txBody>
      <dsp:txXfrm>
        <a:off x="139490" y="1717038"/>
        <a:ext cx="1424271" cy="13059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8BB40C-827B-2142-A5FF-2BFE4BE894EB}">
      <dsp:nvSpPr>
        <dsp:cNvPr id="0" name=""/>
        <dsp:cNvSpPr/>
      </dsp:nvSpPr>
      <dsp:spPr>
        <a:xfrm>
          <a:off x="1905008" y="1371616"/>
          <a:ext cx="1492579" cy="140302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Calisto MT"/>
              <a:cs typeface="Calisto MT"/>
            </a:rPr>
            <a:t>Fault-tolerant clusters</a:t>
          </a:r>
          <a:endParaRPr lang="en-US" sz="2300" kern="1200" dirty="0">
            <a:latin typeface="Calisto MT"/>
            <a:cs typeface="Calisto MT"/>
          </a:endParaRPr>
        </a:p>
      </dsp:txBody>
      <dsp:txXfrm>
        <a:off x="2123591" y="1577084"/>
        <a:ext cx="1055413" cy="992086"/>
      </dsp:txXfrm>
    </dsp:sp>
    <dsp:sp modelId="{D095635B-E786-304C-99D9-3B4795F59D05}">
      <dsp:nvSpPr>
        <dsp:cNvPr id="0" name=""/>
        <dsp:cNvSpPr/>
      </dsp:nvSpPr>
      <dsp:spPr>
        <a:xfrm rot="4631483">
          <a:off x="2468103" y="3251120"/>
          <a:ext cx="1517853" cy="35643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B7CA2D-F909-094A-BEDE-26FDB1BE68B2}">
      <dsp:nvSpPr>
        <dsp:cNvPr id="0" name=""/>
        <dsp:cNvSpPr/>
      </dsp:nvSpPr>
      <dsp:spPr>
        <a:xfrm>
          <a:off x="2569302" y="3581408"/>
          <a:ext cx="1188100" cy="1487930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Calisto MT"/>
              <a:cs typeface="Calisto MT"/>
            </a:rPr>
            <a:t>ensures that all resources are always available</a:t>
          </a:r>
          <a:endParaRPr lang="en-US" sz="1400" kern="1200" dirty="0">
            <a:latin typeface="Calisto MT"/>
            <a:cs typeface="Calisto MT"/>
          </a:endParaRPr>
        </a:p>
      </dsp:txBody>
      <dsp:txXfrm>
        <a:off x="2604100" y="3616206"/>
        <a:ext cx="1118504" cy="1418334"/>
      </dsp:txXfrm>
    </dsp:sp>
    <dsp:sp modelId="{18587931-9B11-EC4E-A932-9C488AFFE905}">
      <dsp:nvSpPr>
        <dsp:cNvPr id="0" name=""/>
        <dsp:cNvSpPr/>
      </dsp:nvSpPr>
      <dsp:spPr>
        <a:xfrm rot="7015601">
          <a:off x="917923" y="3461375"/>
          <a:ext cx="1875491" cy="35643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6AFDA5-2D8B-8D4A-878D-CE50BBAF5905}">
      <dsp:nvSpPr>
        <dsp:cNvPr id="0" name=""/>
        <dsp:cNvSpPr/>
      </dsp:nvSpPr>
      <dsp:spPr>
        <a:xfrm>
          <a:off x="533394" y="3352802"/>
          <a:ext cx="1795232" cy="2245738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Calisto MT"/>
              <a:cs typeface="Calisto MT"/>
            </a:rPr>
            <a:t>achieved by the use of redundant shared disks and mechanisms for backing out uncommitted transactions and committing completed transactions</a:t>
          </a:r>
        </a:p>
      </dsp:txBody>
      <dsp:txXfrm>
        <a:off x="585975" y="3405383"/>
        <a:ext cx="1690070" cy="214057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AE4F7-BEFA-9E4F-9C9F-4BA922DCF547}">
      <dsp:nvSpPr>
        <dsp:cNvPr id="0" name=""/>
        <dsp:cNvSpPr/>
      </dsp:nvSpPr>
      <dsp:spPr>
        <a:xfrm>
          <a:off x="0" y="222779"/>
          <a:ext cx="8077200" cy="1014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291592" rIns="626880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determines, at compile time, which parts of an application can be executed in parallel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NZ" sz="1400" kern="1200" dirty="0" smtClean="0"/>
            <a:t>performance depends on the nature of the problem and how well the compiler is designed</a:t>
          </a:r>
          <a:endParaRPr lang="en-US" sz="1400" kern="1200" dirty="0"/>
        </a:p>
      </dsp:txBody>
      <dsp:txXfrm>
        <a:off x="0" y="222779"/>
        <a:ext cx="8077200" cy="1014300"/>
      </dsp:txXfrm>
    </dsp:sp>
    <dsp:sp modelId="{A8C09563-93B2-A946-B2E2-5D10DE2B3EA4}">
      <dsp:nvSpPr>
        <dsp:cNvPr id="0" name=""/>
        <dsp:cNvSpPr/>
      </dsp:nvSpPr>
      <dsp:spPr>
        <a:xfrm>
          <a:off x="403860" y="16139"/>
          <a:ext cx="2301250" cy="4132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alpha val="900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alpha val="90000"/>
                <a:satMod val="135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Parallelizing compiler</a:t>
          </a:r>
          <a:endParaRPr lang="en-US" sz="1400" kern="1200" dirty="0"/>
        </a:p>
      </dsp:txBody>
      <dsp:txXfrm>
        <a:off x="424035" y="36314"/>
        <a:ext cx="2260900" cy="372930"/>
      </dsp:txXfrm>
    </dsp:sp>
    <dsp:sp modelId="{9FC13E8E-CC9C-DA4B-81DF-D87C6681B9D3}">
      <dsp:nvSpPr>
        <dsp:cNvPr id="0" name=""/>
        <dsp:cNvSpPr/>
      </dsp:nvSpPr>
      <dsp:spPr>
        <a:xfrm>
          <a:off x="0" y="1519320"/>
          <a:ext cx="8077200" cy="121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291592" rIns="626880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the programmer writes the application from the outset to run on a cluster and uses message passing to move data, as required, between cluster nodes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NZ" sz="1400" kern="1200" dirty="0" smtClean="0"/>
            <a:t>this places a high burden on the programmer but may be the best approach for exploiting clusters for some applications</a:t>
          </a:r>
          <a:endParaRPr lang="en-US" sz="1400" kern="1200" dirty="0"/>
        </a:p>
      </dsp:txBody>
      <dsp:txXfrm>
        <a:off x="0" y="1519320"/>
        <a:ext cx="8077200" cy="1212750"/>
      </dsp:txXfrm>
    </dsp:sp>
    <dsp:sp modelId="{6AFB1AE6-BC3D-B64D-BE25-61CF428E70FE}">
      <dsp:nvSpPr>
        <dsp:cNvPr id="0" name=""/>
        <dsp:cNvSpPr/>
      </dsp:nvSpPr>
      <dsp:spPr>
        <a:xfrm>
          <a:off x="403860" y="1312680"/>
          <a:ext cx="2377467" cy="4132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alpha val="900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alpha val="90000"/>
                <a:satMod val="135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Parallelized application</a:t>
          </a:r>
          <a:endParaRPr lang="en-US" sz="1400" kern="1200" dirty="0"/>
        </a:p>
      </dsp:txBody>
      <dsp:txXfrm>
        <a:off x="424035" y="1332855"/>
        <a:ext cx="2337117" cy="372930"/>
      </dsp:txXfrm>
    </dsp:sp>
    <dsp:sp modelId="{C758936D-033D-0547-B3B8-97FB6A5B3EB7}">
      <dsp:nvSpPr>
        <dsp:cNvPr id="0" name=""/>
        <dsp:cNvSpPr/>
      </dsp:nvSpPr>
      <dsp:spPr>
        <a:xfrm>
          <a:off x="0" y="3014309"/>
          <a:ext cx="8077200" cy="1389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26880" tIns="291592" rIns="626880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this approach can be used if the essence of the application is an algorithm or program that must be executed a large number of times, each time with a different set of starting conditions or parameters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for this approach to be effective, parametric processing tools are needed to organize, run, and manage the jobs in an orderly manner</a:t>
          </a:r>
          <a:endParaRPr lang="en-US" sz="1400" kern="1200" dirty="0"/>
        </a:p>
      </dsp:txBody>
      <dsp:txXfrm>
        <a:off x="0" y="3014309"/>
        <a:ext cx="8077200" cy="1389150"/>
      </dsp:txXfrm>
    </dsp:sp>
    <dsp:sp modelId="{D1C9036E-1D84-FD42-A39D-D04FC11951DB}">
      <dsp:nvSpPr>
        <dsp:cNvPr id="0" name=""/>
        <dsp:cNvSpPr/>
      </dsp:nvSpPr>
      <dsp:spPr>
        <a:xfrm>
          <a:off x="403860" y="2807669"/>
          <a:ext cx="2301307" cy="4132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alpha val="900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alpha val="90000"/>
                <a:satMod val="13500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709" tIns="0" rIns="213709" bIns="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Parametric computing</a:t>
          </a:r>
          <a:endParaRPr lang="en-US" sz="1400" kern="1200" dirty="0"/>
        </a:p>
      </dsp:txBody>
      <dsp:txXfrm>
        <a:off x="424035" y="2827844"/>
        <a:ext cx="2260957" cy="3729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2C1D9-ED8A-1341-B202-7702912B509A}">
      <dsp:nvSpPr>
        <dsp:cNvPr id="0" name=""/>
        <dsp:cNvSpPr/>
      </dsp:nvSpPr>
      <dsp:spPr>
        <a:xfrm>
          <a:off x="0" y="108050"/>
          <a:ext cx="6096000" cy="7506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alpha val="90000"/>
                <a:satMod val="11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alpha val="90000"/>
                <a:satMod val="135000"/>
              </a:schemeClr>
            </a:gs>
          </a:gsLst>
          <a:lin ang="5400000" scaled="1"/>
        </a:gra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The Windows cluster design makes use of the following concepts:</a:t>
          </a:r>
          <a:endParaRPr lang="en-US" sz="2000" kern="1200" dirty="0"/>
        </a:p>
      </dsp:txBody>
      <dsp:txXfrm>
        <a:off x="0" y="108050"/>
        <a:ext cx="6096000" cy="750600"/>
      </dsp:txXfrm>
    </dsp:sp>
    <dsp:sp modelId="{70120C79-FFB0-624A-AC9C-BD67F6D70496}">
      <dsp:nvSpPr>
        <dsp:cNvPr id="0" name=""/>
        <dsp:cNvSpPr/>
      </dsp:nvSpPr>
      <dsp:spPr>
        <a:xfrm>
          <a:off x="0" y="858650"/>
          <a:ext cx="6096000" cy="2360699"/>
        </a:xfrm>
        <a:prstGeom prst="rect">
          <a:avLst/>
        </a:prstGeom>
        <a:solidFill>
          <a:schemeClr val="bg1"/>
        </a:solidFill>
        <a:ln w="15875" cap="flat" cmpd="sng" algn="ctr">
          <a:solidFill>
            <a:schemeClr val="accent3">
              <a:lumMod val="5000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smtClean="0"/>
            <a:t>cluster service </a:t>
          </a:r>
          <a:r>
            <a:rPr lang="en-US" sz="2000" kern="1200" smtClean="0"/>
            <a:t>– the collection of software on each node that manages all cluster-specific activity</a:t>
          </a:r>
          <a:endParaRPr lang="en-US" sz="2000" kern="1200" dirty="0" smtClean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smtClean="0"/>
            <a:t>resource </a:t>
          </a:r>
          <a:r>
            <a:rPr lang="en-US" sz="2000" kern="1200" smtClean="0"/>
            <a:t>– an item managed by the cluster service</a:t>
          </a:r>
          <a:endParaRPr lang="en-US" sz="2000" kern="1200" dirty="0" smtClean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online </a:t>
          </a:r>
          <a:r>
            <a:rPr lang="en-US" sz="2000" kern="1200" dirty="0" smtClean="0"/>
            <a:t>– a resource is said to be online at a node when it is providing service on that specific node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b="1" kern="1200" dirty="0" smtClean="0"/>
            <a:t>group </a:t>
          </a:r>
          <a:r>
            <a:rPr lang="en-US" sz="2000" kern="1200" dirty="0" smtClean="0"/>
            <a:t>– a collection of resources managed as a single unit</a:t>
          </a:r>
          <a:endParaRPr lang="en-US" sz="2000" b="1" kern="1200" dirty="0" smtClean="0"/>
        </a:p>
      </dsp:txBody>
      <dsp:txXfrm>
        <a:off x="0" y="858650"/>
        <a:ext cx="6096000" cy="2360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#8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118C455-DCBE-41F6-9A52-324D6BC54AEC}" type="datetimeFigureOut">
              <a:rPr lang="en-US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1F781F4-099F-4112-9B1E-8A4E4163911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8974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Times New Roman" pitchFamily="-106" charset="0"/>
                <a:ea typeface="ＭＳ Ｐゴシック" pitchFamily="-106" charset="-128"/>
                <a:cs typeface="ＭＳ Ｐゴシック" pitchFamily="-106" charset="-128"/>
              </a:rPr>
              <a:t>“</a:t>
            </a:r>
            <a:r>
              <a:rPr kumimoji="1" lang="en-US" dirty="0" smtClean="0">
                <a:latin typeface="Times New Roman" pitchFamily="-106" charset="0"/>
                <a:ea typeface="ＭＳ Ｐゴシック" pitchFamily="-106" charset="-128"/>
                <a:cs typeface="ＭＳ Ｐゴシック" pitchFamily="-106" charset="-128"/>
              </a:rPr>
              <a:t>Operating</a:t>
            </a:r>
            <a:r>
              <a:rPr kumimoji="1" lang="en-US" baseline="0" dirty="0" smtClean="0">
                <a:latin typeface="Times New Roman" pitchFamily="-106" charset="0"/>
                <a:ea typeface="ＭＳ Ｐゴシック" pitchFamily="-106" charset="-128"/>
                <a:cs typeface="ＭＳ Ｐゴシック" pitchFamily="-106" charset="-128"/>
              </a:rPr>
              <a:t> Systems: Internal and Design Principles</a:t>
            </a:r>
            <a:r>
              <a:rPr lang="en-US" dirty="0" smtClean="0">
                <a:latin typeface="Times New Roman" pitchFamily="-106" charset="0"/>
                <a:ea typeface="ＭＳ Ｐゴシック" pitchFamily="-106" charset="-128"/>
                <a:cs typeface="ＭＳ Ｐゴシック" pitchFamily="-106" charset="-128"/>
              </a:rPr>
              <a:t>”, 8/e, by William Stallings, Chapter 16 “</a:t>
            </a:r>
            <a:r>
              <a:rPr kumimoji="1" lang="en-GB" dirty="0" smtClean="0">
                <a:latin typeface="Times New Roman" pitchFamily="-106" charset="0"/>
                <a:ea typeface="ＭＳ Ｐゴシック" pitchFamily="-106" charset="-128"/>
                <a:cs typeface="ＭＳ Ｐゴシック" pitchFamily="-106" charset="-128"/>
              </a:rPr>
              <a:t>Distributed</a:t>
            </a:r>
            <a:r>
              <a:rPr kumimoji="1" lang="en-GB" baseline="0" dirty="0" smtClean="0">
                <a:latin typeface="Times New Roman" pitchFamily="-106" charset="0"/>
                <a:ea typeface="ＭＳ Ｐゴシック" pitchFamily="-106" charset="-128"/>
                <a:cs typeface="ＭＳ Ｐゴシック" pitchFamily="-106" charset="-128"/>
              </a:rPr>
              <a:t> Processing, Client/Server, and Clusters</a:t>
            </a:r>
            <a:r>
              <a:rPr lang="en-US" dirty="0" smtClean="0">
                <a:latin typeface="Times New Roman" pitchFamily="-106" charset="0"/>
                <a:ea typeface="ＭＳ Ｐゴシック" pitchFamily="-106" charset="-128"/>
                <a:cs typeface="ＭＳ Ｐゴシック" pitchFamily="-106" charset="-128"/>
              </a:rPr>
              <a:t>”.</a:t>
            </a:r>
            <a:endParaRPr lang="en-AU" dirty="0" smtClean="0">
              <a:latin typeface="Times New Roman" pitchFamily="-106" charset="0"/>
              <a:ea typeface="ＭＳ Ｐゴシック" pitchFamily="-106" charset="-128"/>
              <a:cs typeface="ＭＳ Ｐゴシック" pitchFamily="-106" charset="-128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an example that illustrates the concept of splitting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 logic between client and server, let us consider one of the most common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families of client/server applications: those that use relational databases. In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environment, the server is essentially a database server. Interaction between client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server is in the form of transactions in which the client makes a database request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receives a database response.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16.3 illustrates, in general terms, the architecture of such a system.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 is responsible for maintaining the database, for which purpose a complex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database management system software module is required. A variety of different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applications that make use of the database can be housed on client machines.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“glue” that ties client and server together is software that enables the client to make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requests for access to the server’s database. A popular example of such logic is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structured query language (SQL).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16.3 suggests that all of the application logic—the software for “number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crunching” or other types of data analysis—is on the client side, while the server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only concerned with managing the database. Whether such a configuration is appropriate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depends on the style and intent of the application. For example, suppose that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primary purpose is to provide online access for record lookup. Figure 16.4a suggests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this might work. Suppose that the server is maintaining a database of 1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million records (called rows in relational database terminology), and the user wants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perform a lookup that should result in zero, one, or at most a few records.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could search for these records using a number of search criteria (e.g., records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older than 1992, records referring to individuals in Ohio, records referring to a specific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 or characteristic, etc.). An initial client query may yield a server response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there are 100,000 records that satisfy the search criteria. The user then adds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additional qualifiers and issues a new query. This time, a response indicating that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are 1,000 possible records is returned. Finally, the client issues a third request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additional qualifiers. The resulting search criteria yield a single match, and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record is returned to the client.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preceding application is well suited to a client/server architecture for two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reasons: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There is a massive job of sorting and searching the database. This requires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large disk or bank of disks, a high-speed CPU, and a high-speed I/O architecture.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capacity and power is not needed and is too expensive for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single-user workstation or PC.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It would place too great a traffic burden on the network to move the entire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1-million record file to the client for searching. Therefore, it is not enough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server just to be able to retrieve records on behalf of a client; the server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needs to have database logic that enables it to perform searches on behalf of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client.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consider the scenario of Figure 16.4b , which has the same 1-millionrecord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database. In this case, a single query results in the transmission of 300,000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records over the network. This might happen if, for example, the user wishes to find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grand total or mean value of some field across many records or even the entire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database.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Clearly, this latter scenario is unacceptable. One solution to this problem,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which maintains the client/server architecture with all of its benefits, is to move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 of the application logic over to the server. That is, the server can be equipped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application logic for performing data analysis as well as data retrieval and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searching.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There are four classes of client/server</a:t>
            </a:r>
            <a:r>
              <a:rPr lang="en-NZ" baseline="0" dirty="0" smtClean="0"/>
              <a:t> applications.</a:t>
            </a: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the general framework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client/server, there is a spectrum of implementations that divide the work between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 and server differently. Figure 16.5 illustrates in general terms some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major options for database applications. Other splits are possible, and the options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 have a different characterization for other types of applications. In any case,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useful to examine this figure to get a feel for the kind of trade-offs possible.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16.5 depicts four classes: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Host-based processing: </a:t>
            </a:r>
            <a:r>
              <a:rPr lang="en-US" sz="1200" b="1" i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Host-based processing is not true client/server computing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the term is generally used. Rather, host-based processing refers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traditional mainframe environment in which all or virtually all of the processing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done on a central host. Often the user interface is via a dumb terminal.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 if the user is employing a microcomputer, the user’s station is generally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limited to the role of a terminal emulator.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most basic class of client/server configuration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one in which the client is principally responsible for providing a graphical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interface, while virtually all of the processing is done on the server.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configuration is typical of early client/server efforts, especially departmental level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systems. The rationale behind such configurations is that the user workstation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best suited to providing a user-friendly interface and that databases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applications can easily be maintained on central systems. Although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gains the advantage of a better interface, this type of configuration does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generally lend itself to any significant gains in productivity or to any fundamental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changes in the actual business functions that the system supports.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 cooperative processing configuration,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 processing is performed in an optimized fashion, taking advantage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strengths of both client and server machines and of the distribution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data. Such a configuration is more complex to set up and maintain but,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long run, this type of configuration may offer greater user productivity gains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greater network efficiency than other client/server approaches.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the other extreme, virtually all application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processing may be done at the client, with the exception of data validation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routines and other database logic functions that are best performed at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server. Generally, some of the more sophisticated database logic functions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housed on the client side. This architecture is perhaps the most common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client/server approach in current use. It enables the user to employ applications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tailored to local needs.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traditional client/server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architecture involves two levels, or tiers: a client tier and a server tier. A three tier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architecture is also common ( Figure 16.6 ). In this architecture, the application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is distributed among three types of machines: a user machine, a middle-tier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server, and a backend server. The user machine is the client machine we have been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discussing and, in the three-tier model, is typically a thin client. The middle-tier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machines are essentially gateways between the thin user clients and a variety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backend database servers. The middle-tier machines can convert protocols and map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one type of database query to another. In addition, the middle-tier machine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merge/integrate results from different data sources. Finally, the middle-tier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 can serve as a gateway between the desktop applications and the backend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legacy applications by mediating between the two worlds.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interaction between the middle-tier server and the backend server also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follows the client/server model. Thus, the middle-tier system acts as both a client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a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a file server is used, performance of file I/O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noticeably degraded relative to local file access because of the delays imposed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the network. To reduce this performance penalty, individual systems can use file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caches to hold recently accessed file records. Because of the principle of locality, use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a local file cache should reduce the number of remote server accesses that must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made.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with other new waves in the computer field, client/server computing comes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 own set of jargon words. Table 16.1 lists some of the terms that are commonly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found in descriptions of client/server products and applications.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16.7 illustrates a typical distributed mechanism for caching files among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networked collection of workstations. When a process makes a file access,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request is presented first to the cache of the process’s workstation (“file traffic”). If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satisfied there, the request is passed either to the local disk, if the file is stored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(“disk traffic”), or to a file server, where the file is stored (“server traffic”).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the server, the server’s cache is first interrogated and, if there is a miss, then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server’s disk is accessed. The dual caching approach is used to reduce communications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traffic (client cache) and disk I/O (server cache).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caches always contain exact copies of remote data, we say that the caches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consistent . It is possible for caches to become inconsistent when the remote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changed and the corresponding obsolete local cache copies are not discarded.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can happen if one client modifies a file that is also cached by other clients.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difficulty is actually at two levels. If a client adopts a policy of immediately writing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 changes to a file back to the server, then any other client that has a cache copy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relevant portion of the file will have obsolete data. The problem is made even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worse if the client delays writing back changes to the server. In that case, the server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itself has an obsolete version of the file, and new file read requests to the server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might obtain obsolete data. The problem of keeping local cache copies up to date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changes in remote data is known as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cache consistency problem.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simplest approach to cache consistency is to use file-locking techniques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prevent simultaneous access to a file by more than one client. This guarantees consistency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the expense of performance and flexibility. A more powerful approach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provided with the facility in Sprite [NELS88, OUST88]. Any number of remote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processes may open a file for read and create their own client cache. But when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 file request to a server requests write access and other processes have the file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 for read access, the server takes two actions. First, it notifies the writing process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that, although it may maintain a cache, it must write back all altered blocks immediately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upon update. There can be at most one such client. Second, the server notifies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reading processes that have the file open that the file is no longer cacheable.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development and deployment of client/server products has far outstripped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efforts to standardize all aspects of distributed computing, from the physical layer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 to the application layer. This lack of standards makes it difficult to implement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integrated, multivendor, enterprise-wide client/server configuration. Because much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benefit of the client/server approach is tied up with its modularity and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ability to mix and match platforms and applications to provide a business solution,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interoperability problem must be solved.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achieve the true benefits of the client/server approach, developers must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a set of tools that provide a uniform means and style of access to system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resources across all platforms. This will enable programmers to build applications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not only look and feel the same on various PCs and workstations but that use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same method to access data regardless of the location of that data.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most common way to meet this requirement is by the use of standard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programming interfaces and protocols that sit between the application above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communications software and operating system below. Such standardized interfaces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protocols have come to be referred to as middleware. With standard programming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interfaces, it is easy to implement the same application on a variety of server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types and workstation types. This obviously benefits the customer, but vendors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motivated to provide such interfaces. The reason is that customers buy applications,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servers; customers will only choose among those server products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the applications they want. The standardized protocols are needed to link these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 server interfaces back to the clients that need access to them.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is a variety of middleware packages ranging from the very simple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very complex. What they all have in common is the capability to hide the complexities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disparities of different network protocols and operating systems. Client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 vendors generally provide a number of the more popular middleware packages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options. Thus, a user can settle on a particular middleware strategy and then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assemble equipment from various vendors that support that strategy.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16.8 suggests the role of middleware in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client/server architecture. The exact role of the middleware component will depend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style of client/server computing being used. Referring back to Figure 16.5 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recall that there are a number of different client/server approaches, depending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way in which application functions are split up. In any case, Figure 16.8 gives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good general idea of the architecture involved.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 that there is both a client and server component of middleware.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basic purpose of middleware is to enable an application or user at a client to access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variety of services on servers without being concerned about differences among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servers. To look at one specific application area, the structured query language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(SQL) is supposed to provide a standardized means for access to a relational database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either a local or remote user or application. However, many relational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database vendors, although they support SQL, have added their own proprietary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extensions to SQL. This enables vendors to differentiate their products but also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creates potential incompatibilities.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an example, consider a distributed system used to support, among 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things, the personnel department. The basic employee data, such as employee name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address, might be stored on a Gupta database, whereas salary information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might be contained on an Oracle database. When a user in the personnel department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requires access to particular records, that user does not want to be concerned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which vendor’s database contains the records needed. Middleware provides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layer of software that enables uniform access to these differing systems.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instructive to look at the role of middleware from a logical, rather than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implementation, point of view. This viewpoint is illustrated in Figure 16.9 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Middleware enables the realization of the promise of distributed client/server computing.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entire distributed system can be viewed as a set of applications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resources available to users. Users need not be concerned with the location of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indeed the location of applications. All applications operate over a uniform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applications programming interface (API). The middleware, which cuts across all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 and server platforms, is responsible for routing client requests to the appropriate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16.10a shows the use of message passing to implement client/server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functionality. A client process requires some service (e.g., read a file, print)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sends a message containing a request for service to a server process. The server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honors the request and sends a message containing a reply. In its simplest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form, only two functions are needed: Send and Receive. The Send function specifies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destination and includes the message content. The Receive function tells from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whom a message is desired (including “all”) and provides a buffer where the incoming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 is to be stored.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16.11 suggests an implementation for message passing. Processes make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 of the services of a message-passing module. Service requests can be expressed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terms of primitives and parameters. A primitive specifies the function to be performed,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 parameters are used to pass data and control information. The actual form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primitive depends on the message-passing software. It may be a procedure call or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 itself be a message to a process that is part of the operating system.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Send primitive is used by the process that desires to send the message.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 parameters are the identifier of the destination process and the contents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message. The message-passing module constructs a data unit that includes these two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elements. This data unit is sent to the machine that hosts the destination process,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some sort of communications facility, such as TCP/IP. When the data unit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received in the target system, it is routed by the communications facility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message-passing module. This module examines the process ID field and stores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 in the buffer for that process.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scenario, the receiving process must announce its willingness to receive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messages by designating a buffer area and informing the message-passing module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a Receive primitive. An alternative approach does not require such an announcement.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Instead, when the message-passing module receives a message, it signals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destination process with some sort of Receive signal and then makes the received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 available in a shared buffer.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 design issues are associated with distributed message passing,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these are addressed in the remainder of this section.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reliable message-passing facility is one that guarantees delivery if possible. Such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facility makes use of a reliable transport protocol or similar logic and performs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error checking, acknowledgment, retransmission, and reordering of misordered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messages. Because delivery is guaranteed, it is not necessary to let the sending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know that the message was delivered. However, it might be useful to provide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acknowledgment back to the sending process so that it knows that delivery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 already taken place. In either case, if the facility fails to achieve delivery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(e.g., persistent network failure, crash of destination system), the sending process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notified of the failure.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the other extreme, the message-passing facility may simply send the message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 into the communications network but will report neither success nor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failure. This alternative greatly reduces the complexity and processing and communications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overhead of the message-passing facility. For those applications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 confirmation that a message has been delivered, the applications themselves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 use request and reply messages to satisfy the requirement.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nonblocking, or asynchronous, primitives, a process is not suspended as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 of issuing a Send or Receive. Thus, when a process issues a Send primitive,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operating system returns control to the process as soon as the message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 been queued for transmission or a copy has been made. If no copy is made,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 changes made to the message by the sending process before or even while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being transmitted are made at the risk of the process. When the message has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been transmitted or copied to a safe place for subsequent transmission, the sending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is interrupted to be informed that the message buffer may be reused.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Similarly, a nonblocking Receive is issued by a process that then proceeds to run.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a message arrives, the process is informed by interrupt, or it can poll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status periodically.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Nonblocking primitives provide for efficient, flexible use of the message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Passing facility by processes. The disadvantage of this approach is that it is difficult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test and debug programs that use these primitives. Irreproducible, timing-dependent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sequences can create subtle and difficult problems.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alternative is to use blocking, or synchronous, primitives. A blocking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 does not return control to the sending process until the message has been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transmitted (unreliable service) or until the message has been sent and an acknowledgment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received (reliable service). A blocking Receive does not return control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until a message has been placed in the allocated buffer.</a:t>
            </a: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variation on the basic message-passing model is the remote procedure call. This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now a widely accepted and common method for encapsulating communication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 distributed system. The essence of the technique is to allow programs 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machines to interact using simple procedure call/return semantics, just as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two programs were on the same machine. That is, the procedure call is used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access to remote services. The popularity of this approach is due to the following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advantages.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The procedure call is a widely accepted, used, and understood abstraction.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The use of remote procedure calls enables remote interfaces to be specified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a set of named operations with designated types. Thus, the interface can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clearly documented and distributed programs can be statically checked for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 errors.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Because a standardized and precisely defined interface is specified,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communication code for an application can be generated automatically.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Because a standardized and precisely defined interface is specified, developers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write client and server modules that can be moved among computers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operating systems with little modification and recoding.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remote procedure call mechanism can be viewed as a refinement of reliable,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blocking message passing. Figure 16.10b illustrates the general architecture.</a:t>
            </a:r>
            <a:endParaRPr lang="en-US" dirty="0" smtClean="0"/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16.12 provides a more detailed look. The calling program makes a normal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procedure call with parameters on its machine. For example,</a:t>
            </a:r>
          </a:p>
          <a:p>
            <a:endParaRPr lang="en-NZ" baseline="0" dirty="0" smtClean="0"/>
          </a:p>
          <a:p>
            <a:r>
              <a:rPr lang="en-NZ" baseline="0" dirty="0" smtClean="0"/>
              <a:t>Consider a procedure call:</a:t>
            </a:r>
          </a:p>
          <a:p>
            <a:pPr lvl="1"/>
            <a:r>
              <a:rPr lang="en-NZ" baseline="0" dirty="0" smtClean="0"/>
              <a:t> CALL P(X,Y)</a:t>
            </a:r>
          </a:p>
          <a:p>
            <a:pPr lvl="1"/>
            <a:r>
              <a:rPr lang="en-NZ" baseline="0" dirty="0" smtClean="0"/>
              <a:t>Where:</a:t>
            </a:r>
          </a:p>
          <a:p>
            <a:pPr lvl="2"/>
            <a:r>
              <a:rPr lang="en-NZ" baseline="0" dirty="0" smtClean="0"/>
              <a:t>P = procedure name</a:t>
            </a:r>
          </a:p>
          <a:p>
            <a:pPr lvl="2"/>
            <a:r>
              <a:rPr lang="en-NZ" baseline="0" dirty="0" smtClean="0"/>
              <a:t>X = passed arguments</a:t>
            </a:r>
          </a:p>
          <a:p>
            <a:pPr lvl="2"/>
            <a:r>
              <a:rPr lang="en-NZ" baseline="0" dirty="0" smtClean="0"/>
              <a:t>Y = returned values</a:t>
            </a:r>
          </a:p>
          <a:p>
            <a:endParaRPr lang="en-NZ" baseline="0" dirty="0" smtClean="0"/>
          </a:p>
          <a:p>
            <a:r>
              <a:rPr lang="en-NZ" dirty="0" smtClean="0"/>
              <a:t>It may or may not be transparent to the user that the intention is to invoke a remote procedure on some other machine.</a:t>
            </a:r>
          </a:p>
          <a:p>
            <a:endParaRPr lang="en-NZ" dirty="0" smtClean="0"/>
          </a:p>
          <a:p>
            <a:r>
              <a:rPr lang="en-NZ" dirty="0" smtClean="0"/>
              <a:t>A dummy or stub procedure P must be included in the caller’s address space or be dynamically linked to it at call time.</a:t>
            </a:r>
          </a:p>
          <a:p>
            <a:pPr lvl="1">
              <a:buFont typeface="Arial" pitchFamily="34" charset="0"/>
              <a:buChar char="•"/>
            </a:pPr>
            <a:r>
              <a:rPr lang="en-NZ" dirty="0" smtClean="0"/>
              <a:t> This procedure creates a message that identifies the procedure being called and includes the parameters. </a:t>
            </a:r>
          </a:p>
          <a:p>
            <a:pPr lvl="1">
              <a:buFont typeface="Arial" pitchFamily="34" charset="0"/>
              <a:buChar char="•"/>
            </a:pPr>
            <a:r>
              <a:rPr lang="en-NZ" dirty="0" smtClean="0"/>
              <a:t> It then sends this message to a remote system and waits for a reply.</a:t>
            </a:r>
          </a:p>
          <a:p>
            <a:pPr lvl="0">
              <a:buFont typeface="Arial" pitchFamily="34" charset="0"/>
              <a:buNone/>
            </a:pPr>
            <a:endParaRPr lang="en-NZ" dirty="0" smtClean="0"/>
          </a:p>
          <a:p>
            <a:pPr lvl="0">
              <a:buFont typeface="Arial" pitchFamily="34" charset="0"/>
              <a:buNone/>
            </a:pPr>
            <a:r>
              <a:rPr lang="en-NZ" dirty="0" smtClean="0"/>
              <a:t>When a reply is received, the stub procedure returns to the calling program, providing the returned values.</a:t>
            </a:r>
          </a:p>
          <a:p>
            <a:pPr lvl="0">
              <a:buFont typeface="Arial" pitchFamily="34" charset="0"/>
              <a:buNone/>
            </a:pPr>
            <a:endParaRPr lang="en-NZ" dirty="0" smtClean="0"/>
          </a:p>
          <a:p>
            <a:pPr lvl="0">
              <a:buFont typeface="Arial" pitchFamily="34" charset="0"/>
              <a:buNone/>
            </a:pPr>
            <a:r>
              <a:rPr lang="en-NZ" dirty="0" smtClean="0"/>
              <a:t>At the remote machine, another stub program is associated with the called procedure.</a:t>
            </a:r>
          </a:p>
          <a:p>
            <a:pPr lvl="1">
              <a:buFont typeface="Arial" pitchFamily="34" charset="0"/>
              <a:buChar char="•"/>
            </a:pPr>
            <a:r>
              <a:rPr lang="en-NZ" dirty="0" smtClean="0"/>
              <a:t> When a message comes in, it is examined and a local CALL P(X, Y) is generated. </a:t>
            </a:r>
          </a:p>
          <a:p>
            <a:pPr lvl="1">
              <a:buFont typeface="Arial" pitchFamily="34" charset="0"/>
              <a:buChar char="•"/>
            </a:pPr>
            <a:r>
              <a:rPr lang="en-NZ" dirty="0" smtClean="0"/>
              <a:t> This remote procedure is thus called locally, so its normal assumptions about where to find parameters, the state of the stack, and so on are identical to the case of a purely local procedure call.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the term suggests, a </a:t>
            </a:r>
            <a:r>
              <a:rPr lang="en-US" sz="1200" b="0" i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client/server environment is populated by clients and servers.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 machines are generally single-user PCs or workstations that provide a highly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user-friendly interface to the end user. The client-based station generally presents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type of graphical interface that is most comfortable to users, including the use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windows and a mouse. Microsoft Windows and Macintosh OS provide examples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such interfaces. Client-based applications are tailored for ease of use and include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familiar tools as the spreadsheet.</a:t>
            </a:r>
            <a:endParaRPr lang="en-NZ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Parameter Passing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Most programming languages allow parameters to be passed as values (call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value) or as pointers to a location that contains the value (call by reference). Call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 is simple for a remote procedure call: The parameters are simply copied into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message and sent to the remote system. It is more difficult to implement call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reference. A unique, system wide pointer is needed for each object. The overhead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this capability may not be worth the effort.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Parameter Representation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Another issue is how to represent parameters and results in messages. If the called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calling programs are in identical programming languages on the same type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machines with the same operating system, then the representation requirement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 present no problems. If there are differences in these areas, then there will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probably be differences in the ways in which numbers and even text are represented.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a full-blown communications architecture is used, then this issue is handled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the presentation layer. However, the overhead of such an architecture has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 to the design of remote procedure call facilities that bypass most of the communications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architecture and provide their own basic communications facility.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case, the conversion responsibility falls on the remote procedure call facility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(e.g., see [GIBB87]).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best approach to this problem is to provide a standardized format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common objects, such as integers, floating-point numbers, characters, and character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strings. Then the native parameters on any machine can be converted to and from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standardized representation.</a:t>
            </a: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Binding specifies how the relationship between a remote procedure and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calling program will be established. A binding is formed when two applications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made a logical connection and are prepared to exchange commands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Nonpersistent binding means that a logical connection is established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 the two processes at the time of the remote procedure call and that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soon as the values are returned, the connection is dismantled. Because a connection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requires the maintenance of state information on both ends, it consumes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resources. The nonpersistent style is used to conserve those resources. On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 hand, the overhead involved in establishing connections makes nonpersistent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binding inappropriate for remote procedures that are called frequently by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same caller.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persistent binding , a connection that is set up for a remote procedure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 is sustained after the procedure return. The connection can then be used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future remote procedure calls. If a specified period of time passes with no activity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the connection, then the connection is terminated. For applications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 many repeated calls to remote procedures, persistent binding maintains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logical connection and allows a sequence of calls and returns to use the same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concepts of synchronous and asynchronous remote procedure calls are analogous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concepts of blocking and nonblocking messages. The traditional remote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procedure call is synchronous, which requires that the calling process wait until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called process returns a value. Thus, the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synchronous RPC behaves much like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subroutine call.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synchronous RPC is easy to understand and program because its behavior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predictable. However, it fails to exploit fully the parallelism inherent in distributed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applications. This limits the kind of interaction the distributed application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have, resulting in lower performance.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provide greater flexibility, various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asynchronous RPC facilities have been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implemented to achieve a greater degree of parallelism while retaining the familiarity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simplicity of the RPC [ANAN92]. Asynchronous RPCs do not block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caller; the replies can be received as and when they are needed, thus allowing client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execution to proceed locally in parallel with the server invocation.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typical asynchronous RPC use is to enable a client to invoke a server repeatedly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 that the client has a number of requests in the pipeline at one time, each with its own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 of data. Synchronization of client and server can be achieved in one of two ways: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A higher-layer application in the client and server can initiate the exchange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then check at the end that all requested actions have been performed.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A client can issue a string of asynchronous RPCs followed by a final synchronous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RPC. The server will respond to the synchronous RPC only after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completing all of the work requested in the preceding asynchronous RPCs.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some schemes, asynchronous RPCs require no reply from the server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server cannot send a reply message. Other schemes either require or allow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reply, but the caller does not wait for the reply.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object-oriented technology becomes more prevalent in operating system design,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client/server designers have begun to embrace this approach. In this approach, clients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servers ship messages back and forth between objects. Object communications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 rely on an underlying message or RPC structure or be developed directly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top of object-oriented capabilities in the operating system.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client that needs a service sends a request to an object request broker, which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acts as a directory of all the remote service available on the network ( Figure 16.10c ).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broker calls the appropriate object and passes along any relevant data. Then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remote object services the request and replies to the broker, which returns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response to the client.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success of the object-oriented approach depends on standardization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object mechanism. Unfortunately, there are several competing designs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area. One is Microsoft’s Component Object Model (COM), the basis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 Linking and Embedding (OLE). A competing approach, developed by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 Management Group, is the Common Object Request Broker Architecture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(CORBA), which has wide industry support. IBM, Apple, Sun, and many 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vendors support the CORBA approach.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Clustering is an alternative to symmetric multiprocessing (SMP) as an approach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providing high performance and high availability and is particularly attractive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 applications. We can define a cluster as a group of interconnected, whole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computers working together as a unified computing resource that can create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illusion of being one machine. The term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whole computer means a system that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on its own, apart from the cluster; in the literature, each computer in a cluster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typically referred to as a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node 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[BREW97] lists four benefits that can be achieved with clustering. These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be thought of as objectives or design requirements: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Absolute scalability: It is possible to create large clusters that far surpass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power of even the largest stand-alone machines. A cluster can have dozens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 hundreds of machines, each of which is a multiprocessor.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Incremental scalability: A cluster is configured in such a way that it is possible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add new systems to the cluster in small increments. Thus, a user can start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out with a modest system and expand it as needs grow, without having to go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through a major upgrade in which an existing small system is replaced with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larger system.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 availability: Because each node in a cluster is a stand-alone computer,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failure of one node does not mean loss of service. In many products, fault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tolerance is handled automatically in software.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Superior price/performance: By using commodity building blocks, it is possible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put together a cluster with equal or greater computing power than a single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 machine, at much lower cost.</a:t>
            </a:r>
            <a:endParaRPr lang="en-US" dirty="0" smtClean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literature, clusters are classified in a number of different ways. Perhaps the simplest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classification is based on whether the computers in a cluster share access 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same disks. Figure 16.13a shows a two-node cluster in which the only interconnection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by means of a high-speed link that can be used for message exchange to coordinate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 activity. The link can be a LAN that is shared with other computers that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part of the cluster or the link can be a dedicated interconnection facility.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latter case, one or more of the computers in the cluster will have a link to a LAN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WAN so that there is a connection between the server cluster and remote client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systems. Note that in the figure, each computer is depicted as being a multiprocessor.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not necessary but does enhance both performance and availability.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simple classification depicted in Figure 16.13 , the other alternative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shared-disk cluster. In this case, there generally is still a message link between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nodes. In addition, there is a disk subsystem that is directly linked to multiple computers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the cluster. In Figure 16.13b , the common disk subsystem is a RAID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system. The use of RAID or some similar redundant disk technology is common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clusters so that the high availability achieved by the presence of multiple computers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not compromised by a shared disk that is a single point of failure.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clearer picture of the range of clustering approaches can be gained by looking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functional alternatives. A white paper from Hewlett Packard [HP96] provides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useful classification along functional lines (Table 16.2), which we now discuss.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common, older method, known as passive standby , is simply to have one computer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handle all of the processing load while the other computer remains inactive,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standing by to take over in the event of a failure of the primary. To coordinate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machines, the active, or primary, system periodically sends a “heartbeat” message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standby machine. Should these messages stop arriving, the standby assumes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primary server has failed and puts itself into operation. This approach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increases availability but does not improve performance. Further, if the only information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exchanged between the two systems is a heartbeat message, and if the two systems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 not share common disks, then the standby provides a functional backup but has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access to the databases managed by the primary.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passive standby is generally not referred to as a cluster. The term cluster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reserved for multiple interconnected computers that are all actively doing processing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while maintaining the image of a single system to the outside world. The term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 secondary  is often used in referring to this configuration. Three classifications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clustering can be identified: separate servers, shared nothing, and shared memory.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one approach to clustering, each computer is a separate server with its own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disks and there are no disks shared between systems ( Figure 16.13a ). This arrangement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 high performance as well as high availability. In this case, some type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management or scheduling software is needed to assign incoming client requests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servers so that the load is balanced and high utilization is achieved. It is desirable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have a failover capability, which means that if a computer fails while executing 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application, another computer in the cluster can pick up and complete the application.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this to happen, data must constantly be copied among systems so that each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has access to the current data of the other systems. The overhead of this data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exchange ensures high availability at the cost of a performance penalty.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reduce the communications overhead, most clusters now consist of servers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connected to common disks ( Figure 16.13b ). In one variation of this approach,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called shared nothing , the common disks are partitioned into volumes, and each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volume is owned by a single computer. If that computer fails, the cluster must be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reconfigured so that some other computer has ownership of the volumes of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failed computer.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also possible to have multiple computers share the same disks at the same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 (called the shared disk approach), so that each computer has access to all of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volumes on all of the disks. This approach requires the use of some type of locking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facility to ensure that data can only be accessed by one computer at a time.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failures are managed by a cluster depends on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clustering method used ( Table 16.2 ). In general, two approaches can be taken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dealing with failures: highly available clusters and fault-tolerant clusters. A highly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available cluster offers a high probability that all resources will be in service. If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failure occurs, such as a node goes down or a disk volume is lost, then the queries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progress are lost. Any lost query, if retried, will be serviced by a different computer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cluster. However, the cluster operating system makes no guarantee about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state of partially executed transactions. This would need to be handled at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 level.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fault-tolerant cluster ensures that all resources are always available.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achieved by the use of redundant shared disks and mechanisms for backing out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uncommitted transactions and committing completed transactions.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function of switching an application and data resources over from a failed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to an alternative system in the cluster is referred to as failover . A related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function is the restoration of applications and data resources to the original system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once it has been fixed; this is referred to as failback . Failback can be automated, but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desirable only if the problem is truly fixed and unlikely to recur. If not, automatic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failback can cause subsequently failed resources to bounce back and forth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 computers, resulting in performance and recovery problems.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server in the client/server environment provides a set of shared services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clients. The most common type of server currently is the database server,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usually controlling a relational database. The server enables many clients to share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access to the same database and enables the use of a high-performance computer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to manage the database.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cluster requires an effective capability for balancing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 among available computers. This includes the requirement that the cluster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incrementally scalable. When a new computer is added to the cluster,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load-balancing facility should automatically include this computer in scheduling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applications. Middleware mechanisms need to recognize that services can appear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different members of the cluster and may migrate from one member to another.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In some cases, effective use of a cluster requires executing software from a single application in parallel. </a:t>
            </a:r>
          </a:p>
          <a:p>
            <a:endParaRPr lang="en-NZ" dirty="0" smtClean="0"/>
          </a:p>
          <a:p>
            <a:r>
              <a:rPr lang="en-NZ" dirty="0" smtClean="0"/>
              <a:t>Three general approaches to the problem:</a:t>
            </a:r>
          </a:p>
          <a:p>
            <a:r>
              <a:rPr lang="en-NZ" b="1" dirty="0" smtClean="0"/>
              <a:t>Parallelizing compiler: </a:t>
            </a:r>
          </a:p>
          <a:p>
            <a:pPr lvl="1">
              <a:buFont typeface="Arial" pitchFamily="34" charset="0"/>
              <a:buChar char="•"/>
            </a:pPr>
            <a:r>
              <a:rPr lang="en-NZ" b="1" dirty="0" smtClean="0"/>
              <a:t> </a:t>
            </a:r>
            <a:r>
              <a:rPr lang="en-NZ" dirty="0" smtClean="0"/>
              <a:t>A parallelizing compiler determines, at compile time, which parts of an application can be executed in parallel. </a:t>
            </a:r>
          </a:p>
          <a:p>
            <a:pPr lvl="1">
              <a:buFont typeface="Arial" pitchFamily="34" charset="0"/>
              <a:buChar char="•"/>
            </a:pPr>
            <a:r>
              <a:rPr lang="en-NZ" dirty="0" smtClean="0"/>
              <a:t> These are then split off to be assigned to different computers in the cluster. </a:t>
            </a:r>
          </a:p>
          <a:p>
            <a:pPr lvl="1">
              <a:buFont typeface="Arial" pitchFamily="34" charset="0"/>
              <a:buChar char="•"/>
            </a:pPr>
            <a:r>
              <a:rPr lang="en-NZ" dirty="0" smtClean="0"/>
              <a:t> Performance depends on the nature of the problem and how well the compiler is designed.</a:t>
            </a:r>
          </a:p>
          <a:p>
            <a:pPr lvl="1">
              <a:buFont typeface="Arial" pitchFamily="34" charset="0"/>
              <a:buChar char="•"/>
            </a:pPr>
            <a:endParaRPr lang="en-NZ" dirty="0" smtClean="0"/>
          </a:p>
          <a:p>
            <a:r>
              <a:rPr lang="en-NZ" b="1" dirty="0" smtClean="0"/>
              <a:t>Parallelized application: </a:t>
            </a:r>
          </a:p>
          <a:p>
            <a:pPr lvl="1">
              <a:buFont typeface="Arial" pitchFamily="34" charset="0"/>
              <a:buChar char="•"/>
            </a:pPr>
            <a:r>
              <a:rPr lang="en-NZ" b="1" dirty="0" smtClean="0"/>
              <a:t> </a:t>
            </a:r>
            <a:r>
              <a:rPr lang="en-NZ" dirty="0" smtClean="0"/>
              <a:t>The programmer writes the application from the outset to run on a cluster and uses message passing to move data, as required, between cluster nodes.</a:t>
            </a:r>
          </a:p>
          <a:p>
            <a:pPr lvl="1">
              <a:buFont typeface="Arial" pitchFamily="34" charset="0"/>
              <a:buChar char="•"/>
            </a:pPr>
            <a:r>
              <a:rPr lang="en-NZ" dirty="0" smtClean="0"/>
              <a:t> This places a high burden on the programmer but may be the best approach for exploiting clusters for some applications.</a:t>
            </a:r>
          </a:p>
          <a:p>
            <a:pPr lvl="1">
              <a:buFont typeface="Arial" pitchFamily="34" charset="0"/>
              <a:buChar char="•"/>
            </a:pPr>
            <a:endParaRPr lang="en-NZ" dirty="0" smtClean="0"/>
          </a:p>
          <a:p>
            <a:r>
              <a:rPr lang="en-NZ" b="1" dirty="0" smtClean="0"/>
              <a:t>Parametric computing: </a:t>
            </a:r>
          </a:p>
          <a:p>
            <a:pPr lvl="1">
              <a:buFont typeface="Arial" pitchFamily="34" charset="0"/>
              <a:buChar char="•"/>
            </a:pPr>
            <a:r>
              <a:rPr lang="en-NZ" b="1" dirty="0" smtClean="0"/>
              <a:t> </a:t>
            </a:r>
            <a:r>
              <a:rPr lang="en-NZ" dirty="0" smtClean="0"/>
              <a:t>This approach can be used if the essence of the application is an algorithm or program that must be executed a large number of  times, each time with a different set of starting conditions or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16.14 shows a typical cluster architecture. The individual computers are connected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by some high-speed LAN or switch hardware. Each computer is capable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operating independently. In addition, a middleware layer of software is installed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computer to enable cluster operation. The cluster middleware provides a unified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image to the user, known as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single-system image . The middleware may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be responsible for providing high availability, by means of load balancing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responding to failures in individual components. [HWAN99] lists the following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desirable cluster middleware services and functions: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 entry point: A user logs on to the cluster rather than to an individual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 file hierarchy: The user sees a single hierarchy of file directories under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same root directory.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 control point: There is a default node used for cluster management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 virtual networking: Any node can access any other point in the cluster,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 though the actual cluster configuration may consist of multiple interconnected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networks. There is a single virtual network operation.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 memory space: Distributed shared memory enables programs to share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 job-management system: Under a cluster job scheduler, a user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submit a job without specifying the host computer to execute the job.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 user interface: A common graphic interface supports all users, regardless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workstation from which they enter the cluster.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 I/O space: Any node can remotely access any I/O peripheral or disk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device without knowledge of its physical location.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Single process space: A uniform process-identification scheme is used.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on any node can create or communicate with any other process on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remote node.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Checkpointing: This function periodically saves the process state and intermediate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computing results, to allow rollback recovery after a failure.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migration: This function enables load balancing.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last four items on the preceding list enhance the availability of the cluster.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remaining items are concerned with providing a single system image.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Returning to Figure 16.16 , a cluster will also include software tools for enabling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efficient execution of programs that are capable of parallel execution.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Both clusters and symmetric multiprocessors provide a configuration with multiple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processors to support high-demand applications. Both solutions are commercially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available, although SMP has been around far longer.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main strength of the SMP approach is that an SMP is easier to manage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configure than a cluster. The SMP is much closer to the original single-processor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 for which nearly all applications are written. The principal change required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going from a uniprocessor to an SMP is to the scheduler function. Another benefit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SMP is that it usually takes up less physical space and draws less power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than a comparable cluster. A final important benefit is that the SMP products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well established and stable.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Over the long run, however, the advantages of the cluster approach are likely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result in clusters dominating the high-performance server market. Clusters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far superior to SMPs in terms of incremental and absolute scalability. Clusters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superior in terms of availability, because all components of the system can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readily be made highly redundant.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Windows Failover Clustering is a shared-nothing cluster, in which each disk volume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other resources are owned by a single system at a time.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Windows cluster design makes use of the following concepts: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 Service: The collection of software on each node that manages all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cluster-specific activity.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Resource: An item managed by the cluster service. All resources are objects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representing actual resources in the system, including hardware devices such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disk drives and network cards and logical items such as logical disk volumes,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TCP/IP addresses, entire applications, and databases.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Online: A resource is said to be online at a node when it is providing service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that specific node.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Group: A collection of resources managed as a single unit. Usually, a group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contains all of the elements needed to run a specific application and for client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systems to connect to the service provided by that application.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concept of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is of particular importance. A group combines resources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 larger units that are easily managed, both for failover and load balancing.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Operations performed on a group, such as transferring the group to another node,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automatically affect all of the resources in that group. Resources are implemented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dynamically linked libraries (DLLs) and managed by a resource monitor.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 monitor interacts with the cluster service via remote procedure calls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responds to cluster service commands to configure and move resource groups.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concept of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is of particular importance. A group combines resources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 larger units that are easily managed, both for failover and load balancing.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Operations performed on a group, such as transferring the group to another node,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automatically affect all of the resources in that group. Resources are implemented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dynamically linked libraries (DLLs) and managed by a resource monitor.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 monitor interacts with the cluster service via remote procedure calls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responds to cluster service commands to configure and move resource groups.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16.15 depicts the Windows clustering components and their relationships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 single system of a cluster.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node manager is responsible for maintaining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node’s membership in the cluster. Periodically, it sends heartbeat messages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the node managers on other nodes in the cluster. In the event that one node manager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detects a loss of heartbeat messages from another cluster node, it broadcasts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message to the entire cluster, causing all members to exchange messages to verify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their view of current cluster membership. If a node manager does not respond, it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removed from the cluster and its active groups are transferred to one or more other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 nodes in the cluster.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configuration database manager maintains the cluster configuration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database. The database contains information about resources and groups and node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ownership of groups. The database managers on each of the cluster nodes cooperate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maintain a consistent picture of configuration information. Fault-tolerant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transaction software is used to assure that changes in the overall cluster configuration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performed consistently and correctly.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resource manager/failover manager makes all decisions regarding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 groups and initiates appropriate actions such as startup, reset, and failover.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failover is required, the failover managers on the active node cooperate to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negotiate a distribution of resource groups from the failed system to the remaining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 systems. When a system restarts after a failure, the failover manager can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decide to move some groups back to this system. In particular, any group may be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configured with a preferred owner. If that owner fails and then restarts, the group is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moved back to the node in a rollback operation.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event processor connects all of the components of the cluster service,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handles common operations, and controls cluster service initialization.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communications manager manages message exchange with all other nodes of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cluster. The global update manager provides a service used by other components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within the cluster service.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 is continuing to ship their cluster product, but they have also developed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virtualization solutions based on efficient live migration of virtual machines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 hypervisors running on different computer systems as part of Windows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 2008 R2. For new applications, live migration offers many benefits over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 approach, such as simpler management, and improved flexibility.</a:t>
            </a:r>
            <a:endParaRPr lang="en-US" b="0" dirty="0" smtClean="0"/>
          </a:p>
          <a:p>
            <a:endParaRPr lang="en-NZ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1994, the Beowulf project was initiated under the sponsorship of the NASA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 Performance Computing and Communications (HPCC) project. Its goal was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investigate the potential of clustered PCs for performing important computation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tasks beyond the capabilities of contemporary workstations at minimum cost.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Today, the Beowulf approach is widely implemented and is perhaps the most important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 technology available.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Beowulf Features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 features of Beowulf include the following [RIDG97]: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Mass market commodity components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Dedicated processors (rather than scavenging cycles from idle workstations)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A dedicated, private network (LAN or WAN or internetted combination)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No custom components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Easy replication from multiple vendors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Scalable I/O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A freely available software base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Use of freely available distribution computing tools with minimal changes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Return of the design and improvements to the community</a:t>
            </a:r>
            <a:endParaRPr lang="en-US" dirty="0" smtClean="0"/>
          </a:p>
          <a:p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addition to clients and servers, the third essential ingredient of the client/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 environment is the network . Client/server computing is typically distributed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computing. Users, applications, and resources are distributed in response to business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requirements and linked by a single LAN or WAN or by an internet of networks.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 16.1 attempts to capture the essence of the client/server concept.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elements of Beowulf software have been implemented on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number of different platforms, the most obvious choice for a base is Linux,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most Beowulf implementations use a cluster of Linux workstations and/or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PCs. Figure 16.16 depicts a representative configuration. The cluster consists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number of workstations, perhaps of differing hardware platforms, all running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Linux operating system. Secondary storage at each workstation may be made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available for distributed access (for distributed file sharing, distributed virtual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memory, or other uses). The cluster nodes (the Linux systems) are interconnected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a commodity networking approach, typically Ethernet. The Ethernet support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may be in the form of a single Ethernet switch or an interconnected set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switches. Commodity Ethernet products at the standard data rates (10 Mbps, 100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Mbps, 1 Gbps) are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Beowulf software environment is implemented as an add-on to commercially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available, royalty-free base Linux distributions. The principal source of open-source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Beowulf software is the Beowulf site at </a:t>
            </a:r>
            <a:r>
              <a:rPr lang="en-US" sz="1200" i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www.beowulf.org , but numerous other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organizations also offer free Beowulf tools and utilities.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node in the Beowulf cluster runs its own copy of the Linux kernel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function as an autonomous Linux system. To support the Beowulf cluster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concept, extensions are made to the Linux kernel to allow the individual nodes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participate in a number of global namespaces.</a:t>
            </a:r>
            <a:endParaRPr lang="en-NZ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NZ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NZ" dirty="0" smtClean="0"/>
              <a:t>The following are examples of Beowulf system software:</a:t>
            </a:r>
          </a:p>
          <a:p>
            <a:r>
              <a:rPr lang="en-NZ" b="1" dirty="0" smtClean="0"/>
              <a:t>Beowulf distributed process space (BPROC):</a:t>
            </a:r>
          </a:p>
          <a:p>
            <a:pPr lvl="1">
              <a:buFont typeface="Arial" pitchFamily="34" charset="0"/>
              <a:buChar char="•"/>
            </a:pPr>
            <a:r>
              <a:rPr lang="en-NZ" dirty="0" smtClean="0"/>
              <a:t> This package allows a process ID space to span multiple nodes in a cluster environment and also provides mechanisms for starting processes on other nodes.</a:t>
            </a:r>
          </a:p>
          <a:p>
            <a:pPr lvl="1">
              <a:buFont typeface="Arial" pitchFamily="34" charset="0"/>
              <a:buChar char="•"/>
            </a:pPr>
            <a:r>
              <a:rPr lang="en-NZ" baseline="0" dirty="0" smtClean="0"/>
              <a:t> P</a:t>
            </a:r>
            <a:r>
              <a:rPr lang="en-NZ" dirty="0" smtClean="0"/>
              <a:t>rovides key elements needed for a single system image on Beowulf cluster.</a:t>
            </a:r>
          </a:p>
          <a:p>
            <a:pPr lvl="1">
              <a:buFont typeface="Arial" pitchFamily="34" charset="0"/>
              <a:buChar char="•"/>
            </a:pPr>
            <a:r>
              <a:rPr lang="en-NZ" dirty="0" smtClean="0"/>
              <a:t> Provides a mechanism to start processes on remote nodes without ever logging into another node and by making all the remote processes visible in the process table of the cluster’s front-end node.</a:t>
            </a:r>
          </a:p>
          <a:p>
            <a:pPr lvl="1">
              <a:buFont typeface="Arial" pitchFamily="34" charset="0"/>
              <a:buChar char="•"/>
            </a:pPr>
            <a:endParaRPr lang="en-NZ" dirty="0" smtClean="0"/>
          </a:p>
          <a:p>
            <a:r>
              <a:rPr lang="en-NZ" b="1" dirty="0" smtClean="0"/>
              <a:t>Beowulf Ethernet Channel Bonding: </a:t>
            </a:r>
          </a:p>
          <a:p>
            <a:pPr lvl="1">
              <a:buFont typeface="Arial" pitchFamily="34" charset="0"/>
              <a:buChar char="•"/>
            </a:pPr>
            <a:r>
              <a:rPr lang="en-NZ" b="1" dirty="0" smtClean="0"/>
              <a:t> </a:t>
            </a:r>
            <a:r>
              <a:rPr lang="en-NZ" dirty="0" smtClean="0"/>
              <a:t>This is a mechanism that joins multiple low-cost networks into a single logical network with higher bandwidth. </a:t>
            </a:r>
          </a:p>
          <a:p>
            <a:pPr lvl="1">
              <a:buFont typeface="Arial" pitchFamily="34" charset="0"/>
              <a:buChar char="•"/>
            </a:pPr>
            <a:r>
              <a:rPr lang="en-NZ" dirty="0" smtClean="0"/>
              <a:t> The only additional work over using single network interface is the computationally simple task of distributing the packets over the available device transmit queues. </a:t>
            </a:r>
          </a:p>
          <a:p>
            <a:pPr lvl="1">
              <a:buFont typeface="Arial" pitchFamily="34" charset="0"/>
              <a:buChar char="•"/>
            </a:pPr>
            <a:r>
              <a:rPr lang="en-NZ" dirty="0" smtClean="0"/>
              <a:t> This approach allows load balancing over multiple Ethernets connected to Linux workstations.</a:t>
            </a:r>
          </a:p>
          <a:p>
            <a:pPr lvl="1">
              <a:buFont typeface="Arial" pitchFamily="34" charset="0"/>
              <a:buChar char="•"/>
            </a:pPr>
            <a:endParaRPr lang="en-NZ" dirty="0" smtClean="0"/>
          </a:p>
          <a:p>
            <a:r>
              <a:rPr lang="en-NZ" b="1" dirty="0" smtClean="0"/>
              <a:t>Pvmsync: </a:t>
            </a:r>
          </a:p>
          <a:p>
            <a:pPr lvl="1">
              <a:buFont typeface="Arial" pitchFamily="34" charset="0"/>
              <a:buChar char="•"/>
            </a:pPr>
            <a:r>
              <a:rPr lang="en-NZ" b="1" dirty="0" smtClean="0"/>
              <a:t> </a:t>
            </a:r>
            <a:r>
              <a:rPr lang="en-NZ" dirty="0" smtClean="0"/>
              <a:t>This is a programming environment that provides synchronization mechanisms and shared data objects for processes in a Beowulf cluster.</a:t>
            </a:r>
          </a:p>
          <a:p>
            <a:pPr lvl="1">
              <a:buFont typeface="Arial" pitchFamily="34" charset="0"/>
              <a:buChar char="•"/>
            </a:pPr>
            <a:endParaRPr lang="en-NZ" dirty="0" smtClean="0"/>
          </a:p>
          <a:p>
            <a:r>
              <a:rPr lang="en-NZ" b="1" dirty="0" smtClean="0"/>
              <a:t>EnFuzion:</a:t>
            </a:r>
          </a:p>
          <a:p>
            <a:pPr lvl="1">
              <a:buFont typeface="Arial" pitchFamily="34" charset="0"/>
              <a:buChar char="•"/>
            </a:pPr>
            <a:r>
              <a:rPr lang="en-NZ" dirty="0" smtClean="0"/>
              <a:t> EnFuzion consists of a set of tools for doing parametric computing.</a:t>
            </a:r>
          </a:p>
          <a:p>
            <a:pPr lvl="1">
              <a:buFont typeface="Arial" pitchFamily="34" charset="0"/>
              <a:buChar char="•"/>
            </a:pPr>
            <a:r>
              <a:rPr lang="en-NZ" dirty="0" smtClean="0"/>
              <a:t> Parametric computing involves the execution of a program as a large number of jobs, each with different parameters or starting conditions.</a:t>
            </a:r>
          </a:p>
          <a:p>
            <a:pPr lvl="1">
              <a:buFont typeface="Arial" pitchFamily="34" charset="0"/>
              <a:buChar char="•"/>
            </a:pPr>
            <a:r>
              <a:rPr lang="en-NZ" dirty="0" smtClean="0"/>
              <a:t> EnFusion emulates a set of robot users on a single root node machine, each of which will log into one of the many clients that form a cluster.</a:t>
            </a:r>
          </a:p>
          <a:p>
            <a:pPr lvl="1">
              <a:buFont typeface="Arial" pitchFamily="34" charset="0"/>
              <a:buChar char="•"/>
            </a:pPr>
            <a:r>
              <a:rPr lang="en-NZ" dirty="0" smtClean="0"/>
              <a:t>Each job is set up to run with a unique, programmed scenario, with an appropriate set of starting conditions 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Summary of Chapter 16.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does a client/server configuration differ from any other distributed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processing solution? There are a number of characteristics that stand out and that,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together, make client/server distinct from other types of distributed processing: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There is a heavy reliance on bringing user-friendly applications to the user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his or her own system. This gives the user a great deal of control over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timing and style of computer usage and gives department-level managers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ability to be responsive to their local needs.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Although applications are dispersed, there is an emphasis on centralizing corporate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databases and many network management and utility functions.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enables corporate management to maintain overall control of the total capital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investment in computing and information systems and to provide interoperability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 that systems are tied together. At the same time it relieves individual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departments and divisions of much of the overhead of maintaining sophisticated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computer-based facilities but enables them to choose just about any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 of machine and interface they need to access data and information.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There is a commitment, both by user organizations and vendors, to open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modular systems. This means that the user has more choice in selecting products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in mixing equipment from a number of vendors.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Networking is fundamental to the operation. Thus, network management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network security have a high priority in organizing and operating information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systems.</a:t>
            </a: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key feature of a client/server architecture is the allocation of application-level tasks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between clients and servers. Figure 16.2 illustrates the general case.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both client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server, of course, the basic software is an operating system running on the hardware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platform. The platforms and the operating systems of client and server may differ.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Indeed, there may be a number of different types of client platforms and operating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systems and a number of different types of server platforms in a single environment.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long as a particular client and server share the same communications protocols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support the same applications, these lower-level differences are irrelevant.</a:t>
            </a:r>
            <a:endParaRPr lang="en-US" dirty="0" smtClean="0"/>
          </a:p>
          <a:p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is the communications software that enables client and server to interoperate.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principal example of such software is TCP/IP. Of course, the point of all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support software (communications and operating system) is to provide a base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distributed applications. Ideally, the actual functions performed by the application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be split up between client and server in a way that optimizes the use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resources. In some cases, depending on the application needs, the bulk of the applications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executes at the server, while in other cases, most of the application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logic is located at the client.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essential factor in the success of a client/server environment is the way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which the user interacts with the system as a whole. Thus, the design of the user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interface on the client machine is critical. In most client/server systems, there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heavy emphasis on providing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graphical user interface (GUI) that is easy to use,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easy to learn, yet powerful and flexible. Thus, we can think of a presentation services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module in the client workstation that is responsible for providing a user-friendly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interface to the distributed applications available in the environment.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781F4-099F-4112-9B1E-8A4E4163911A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5D2D3F-B0F1-446B-B7CC-19B90EB0017B}" type="datetimeFigureOut">
              <a:rPr lang="en-US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FA4F69-47FA-46CC-8030-E13D0EF9E8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EB11F-C391-4BDD-82EB-6F3E13A9F9E1}" type="datetimeFigureOut">
              <a:rPr lang="en-US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0D068-AB96-40B8-9FAA-4228627632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2669FE-0345-4152-A335-E3D8B60CD5FA}" type="datetimeFigureOut">
              <a:rPr lang="en-US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040A0-6A5C-4BDA-AED7-03967CF047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6CD45C-81C4-4E27-A18A-8835B7066D8D}" type="datetimeFigureOut">
              <a:rPr lang="en-US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F246AB-72DE-4829-A3EE-183283F17E5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DF4F1D-9F1B-4CA4-932E-311654E99826}" type="datetimeFigureOut">
              <a:rPr lang="en-US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17303-0E5B-4E24-BCA3-62F5881C10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0E4233-E030-4D82-AE1D-06E871FCE686}" type="datetimeFigureOut">
              <a:rPr lang="en-US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F17966-739A-4E4E-BEF8-5E9D65CAA6D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C5EE9E-C85E-43CC-91D6-50F7B4961BB7}" type="datetimeFigureOut">
              <a:rPr lang="en-US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B75778-597E-43D2-A71E-341C60964E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9F8884-1DEA-4C84-A489-E724713CC95E}" type="datetimeFigureOut">
              <a:rPr lang="en-US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D71189-8D0B-455A-87B2-3A89DCBF68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DFE5A-BFC9-454A-A87C-69BA4FE25A0F}" type="datetimeFigureOut">
              <a:rPr lang="en-US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5D2254-A369-4EE7-927D-AE713623071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4A6603-BAC9-4FFA-BE72-57B7C0EDA50D}" type="datetimeFigureOut">
              <a:rPr lang="en-US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9E04E-7B9E-40CB-AECA-9BEEF7D4B1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6F2E53-C0F0-49CC-8B3F-6BA3D019B99D}" type="datetimeFigureOut">
              <a:rPr lang="en-US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75EC1-C65E-447A-8CAE-CC74F724346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green.gif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9625" y="5562600"/>
            <a:ext cx="7143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hand.gif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115050"/>
            <a:ext cx="119062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reeform 5"/>
          <p:cNvSpPr/>
          <p:nvPr userDrawn="1"/>
        </p:nvSpPr>
        <p:spPr>
          <a:xfrm>
            <a:off x="1171575" y="6124575"/>
            <a:ext cx="7286625" cy="219075"/>
          </a:xfrm>
          <a:custGeom>
            <a:avLst/>
            <a:gdLst>
              <a:gd name="connsiteX0" fmla="*/ 0 w 7286625"/>
              <a:gd name="connsiteY0" fmla="*/ 219075 h 219075"/>
              <a:gd name="connsiteX1" fmla="*/ 190500 w 7286625"/>
              <a:gd name="connsiteY1" fmla="*/ 180975 h 219075"/>
              <a:gd name="connsiteX2" fmla="*/ 2790825 w 7286625"/>
              <a:gd name="connsiteY2" fmla="*/ 171450 h 219075"/>
              <a:gd name="connsiteX3" fmla="*/ 2924175 w 7286625"/>
              <a:gd name="connsiteY3" fmla="*/ 152400 h 219075"/>
              <a:gd name="connsiteX4" fmla="*/ 3267075 w 7286625"/>
              <a:gd name="connsiteY4" fmla="*/ 133350 h 219075"/>
              <a:gd name="connsiteX5" fmla="*/ 3390900 w 7286625"/>
              <a:gd name="connsiteY5" fmla="*/ 123825 h 219075"/>
              <a:gd name="connsiteX6" fmla="*/ 3667125 w 7286625"/>
              <a:gd name="connsiteY6" fmla="*/ 85725 h 219075"/>
              <a:gd name="connsiteX7" fmla="*/ 3838575 w 7286625"/>
              <a:gd name="connsiteY7" fmla="*/ 76200 h 219075"/>
              <a:gd name="connsiteX8" fmla="*/ 4381500 w 7286625"/>
              <a:gd name="connsiteY8" fmla="*/ 47625 h 219075"/>
              <a:gd name="connsiteX9" fmla="*/ 4552950 w 7286625"/>
              <a:gd name="connsiteY9" fmla="*/ 38100 h 219075"/>
              <a:gd name="connsiteX10" fmla="*/ 4686300 w 7286625"/>
              <a:gd name="connsiteY10" fmla="*/ 28575 h 219075"/>
              <a:gd name="connsiteX11" fmla="*/ 5562600 w 7286625"/>
              <a:gd name="connsiteY11" fmla="*/ 0 h 219075"/>
              <a:gd name="connsiteX12" fmla="*/ 6486525 w 7286625"/>
              <a:gd name="connsiteY12" fmla="*/ 9525 h 219075"/>
              <a:gd name="connsiteX13" fmla="*/ 6581775 w 7286625"/>
              <a:gd name="connsiteY13" fmla="*/ 19050 h 219075"/>
              <a:gd name="connsiteX14" fmla="*/ 6715125 w 7286625"/>
              <a:gd name="connsiteY14" fmla="*/ 47625 h 219075"/>
              <a:gd name="connsiteX15" fmla="*/ 7210425 w 7286625"/>
              <a:gd name="connsiteY15" fmla="*/ 66675 h 219075"/>
              <a:gd name="connsiteX16" fmla="*/ 7286625 w 7286625"/>
              <a:gd name="connsiteY16" fmla="*/ 76200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86625" h="219075">
                <a:moveTo>
                  <a:pt x="0" y="219075"/>
                </a:moveTo>
                <a:cubicBezTo>
                  <a:pt x="67827" y="173857"/>
                  <a:pt x="45538" y="182475"/>
                  <a:pt x="190500" y="180975"/>
                </a:cubicBezTo>
                <a:lnTo>
                  <a:pt x="2790825" y="171450"/>
                </a:lnTo>
                <a:cubicBezTo>
                  <a:pt x="2835275" y="165100"/>
                  <a:pt x="2879529" y="157183"/>
                  <a:pt x="2924175" y="152400"/>
                </a:cubicBezTo>
                <a:cubicBezTo>
                  <a:pt x="3020054" y="142127"/>
                  <a:pt x="3181234" y="138255"/>
                  <a:pt x="3267075" y="133350"/>
                </a:cubicBezTo>
                <a:cubicBezTo>
                  <a:pt x="3308405" y="130988"/>
                  <a:pt x="3349625" y="127000"/>
                  <a:pt x="3390900" y="123825"/>
                </a:cubicBezTo>
                <a:cubicBezTo>
                  <a:pt x="3496096" y="104698"/>
                  <a:pt x="3551356" y="92157"/>
                  <a:pt x="3667125" y="85725"/>
                </a:cubicBezTo>
                <a:lnTo>
                  <a:pt x="3838575" y="76200"/>
                </a:lnTo>
                <a:cubicBezTo>
                  <a:pt x="4421283" y="38197"/>
                  <a:pt x="3784538" y="73028"/>
                  <a:pt x="4381500" y="47625"/>
                </a:cubicBezTo>
                <a:cubicBezTo>
                  <a:pt x="4438686" y="45192"/>
                  <a:pt x="4495823" y="41670"/>
                  <a:pt x="4552950" y="38100"/>
                </a:cubicBezTo>
                <a:cubicBezTo>
                  <a:pt x="4597426" y="35320"/>
                  <a:pt x="4641768" y="30255"/>
                  <a:pt x="4686300" y="28575"/>
                </a:cubicBezTo>
                <a:lnTo>
                  <a:pt x="5562600" y="0"/>
                </a:lnTo>
                <a:lnTo>
                  <a:pt x="6486525" y="9525"/>
                </a:lnTo>
                <a:cubicBezTo>
                  <a:pt x="6518428" y="10121"/>
                  <a:pt x="6550352" y="13505"/>
                  <a:pt x="6581775" y="19050"/>
                </a:cubicBezTo>
                <a:cubicBezTo>
                  <a:pt x="6696351" y="39269"/>
                  <a:pt x="6600009" y="39686"/>
                  <a:pt x="6715125" y="47625"/>
                </a:cubicBezTo>
                <a:cubicBezTo>
                  <a:pt x="6818795" y="54775"/>
                  <a:pt x="7128867" y="63956"/>
                  <a:pt x="7210425" y="66675"/>
                </a:cubicBezTo>
                <a:cubicBezTo>
                  <a:pt x="7254060" y="81220"/>
                  <a:pt x="7228960" y="76200"/>
                  <a:pt x="7286625" y="7620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9" descr="top.gif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 rot="18850181">
            <a:off x="-155575" y="330200"/>
            <a:ext cx="20002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  <a:ln>
            <a:noFill/>
          </a:ln>
        </p:spPr>
        <p:txBody>
          <a:bodyPr/>
          <a:lstStyle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4AA9AB-7925-475F-87E4-57F6EF092961}" type="datetimeFigureOut">
              <a:rPr lang="en-US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A6BC3C-EF4C-4932-8208-7FBB5701A0A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9C3780-DD3C-46A5-8303-4579155A8DB3}" type="datetimeFigureOut">
              <a:rPr lang="en-US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2BAF33-582B-4B0D-B27A-32E91EEEB04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3C4502-BF88-49E9-A189-5718D68C95C9}" type="datetimeFigureOut">
              <a:rPr lang="en-US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835F4E-BD93-49E1-84D0-363BA31979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/>
          <p:cNvSpPr/>
          <p:nvPr/>
        </p:nvSpPr>
        <p:spPr>
          <a:xfrm>
            <a:off x="341086" y="928914"/>
            <a:ext cx="8432800" cy="17707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07" y="968189"/>
            <a:ext cx="7799387" cy="1237130"/>
          </a:xfrm>
        </p:spPr>
        <p:txBody>
          <a:bodyPr anchor="b" anchorCtr="0"/>
          <a:lstStyle>
            <a:lvl1pPr algn="r">
              <a:lnSpc>
                <a:spcPts val="5000"/>
              </a:lnSpc>
              <a:defRPr sz="460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07" y="2209799"/>
            <a:ext cx="7799387" cy="466165"/>
          </a:xfr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5D2D3F-B0F1-446B-B7CC-19B90EB0017B}" type="datetimeFigureOut">
              <a:rPr lang="en-US" smtClean="0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05300" y="6492875"/>
            <a:ext cx="533400" cy="365125"/>
          </a:xfr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1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46FA4F69-47FA-46CC-8030-E13D0EF9E85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0040" y="320040"/>
            <a:ext cx="8503920" cy="621792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457200" y="816802"/>
            <a:ext cx="8229600" cy="118872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8" descr="TitleSlideTo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8229600" cy="356646"/>
          </a:xfrm>
          <a:prstGeom prst="rect">
            <a:avLst/>
          </a:prstGeom>
        </p:spPr>
      </p:pic>
      <p:pic>
        <p:nvPicPr>
          <p:cNvPr id="10" name="Picture 9" descr="TitleSlideBotto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00601"/>
            <a:ext cx="8229600" cy="3700199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247" y="6492875"/>
            <a:ext cx="3415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0D744-A176-4DCB-9147-2AE7B7E87481}" type="datetimeFigureOut">
              <a:rPr lang="en-US" smtClean="0"/>
              <a:pPr/>
              <a:t>2/17/14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F1679-83E0-4571-98D7-4BB535B5F50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green.gif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429625" y="5562600"/>
            <a:ext cx="71437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hand.gif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6115050"/>
            <a:ext cx="1190625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Freeform 8"/>
          <p:cNvSpPr/>
          <p:nvPr userDrawn="1"/>
        </p:nvSpPr>
        <p:spPr>
          <a:xfrm>
            <a:off x="1171575" y="6124575"/>
            <a:ext cx="7286625" cy="219075"/>
          </a:xfrm>
          <a:custGeom>
            <a:avLst/>
            <a:gdLst>
              <a:gd name="connsiteX0" fmla="*/ 0 w 7286625"/>
              <a:gd name="connsiteY0" fmla="*/ 219075 h 219075"/>
              <a:gd name="connsiteX1" fmla="*/ 190500 w 7286625"/>
              <a:gd name="connsiteY1" fmla="*/ 180975 h 219075"/>
              <a:gd name="connsiteX2" fmla="*/ 2790825 w 7286625"/>
              <a:gd name="connsiteY2" fmla="*/ 171450 h 219075"/>
              <a:gd name="connsiteX3" fmla="*/ 2924175 w 7286625"/>
              <a:gd name="connsiteY3" fmla="*/ 152400 h 219075"/>
              <a:gd name="connsiteX4" fmla="*/ 3267075 w 7286625"/>
              <a:gd name="connsiteY4" fmla="*/ 133350 h 219075"/>
              <a:gd name="connsiteX5" fmla="*/ 3390900 w 7286625"/>
              <a:gd name="connsiteY5" fmla="*/ 123825 h 219075"/>
              <a:gd name="connsiteX6" fmla="*/ 3667125 w 7286625"/>
              <a:gd name="connsiteY6" fmla="*/ 85725 h 219075"/>
              <a:gd name="connsiteX7" fmla="*/ 3838575 w 7286625"/>
              <a:gd name="connsiteY7" fmla="*/ 76200 h 219075"/>
              <a:gd name="connsiteX8" fmla="*/ 4381500 w 7286625"/>
              <a:gd name="connsiteY8" fmla="*/ 47625 h 219075"/>
              <a:gd name="connsiteX9" fmla="*/ 4552950 w 7286625"/>
              <a:gd name="connsiteY9" fmla="*/ 38100 h 219075"/>
              <a:gd name="connsiteX10" fmla="*/ 4686300 w 7286625"/>
              <a:gd name="connsiteY10" fmla="*/ 28575 h 219075"/>
              <a:gd name="connsiteX11" fmla="*/ 5562600 w 7286625"/>
              <a:gd name="connsiteY11" fmla="*/ 0 h 219075"/>
              <a:gd name="connsiteX12" fmla="*/ 6486525 w 7286625"/>
              <a:gd name="connsiteY12" fmla="*/ 9525 h 219075"/>
              <a:gd name="connsiteX13" fmla="*/ 6581775 w 7286625"/>
              <a:gd name="connsiteY13" fmla="*/ 19050 h 219075"/>
              <a:gd name="connsiteX14" fmla="*/ 6715125 w 7286625"/>
              <a:gd name="connsiteY14" fmla="*/ 47625 h 219075"/>
              <a:gd name="connsiteX15" fmla="*/ 7210425 w 7286625"/>
              <a:gd name="connsiteY15" fmla="*/ 66675 h 219075"/>
              <a:gd name="connsiteX16" fmla="*/ 7286625 w 7286625"/>
              <a:gd name="connsiteY16" fmla="*/ 76200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86625" h="219075">
                <a:moveTo>
                  <a:pt x="0" y="219075"/>
                </a:moveTo>
                <a:cubicBezTo>
                  <a:pt x="67827" y="173857"/>
                  <a:pt x="45538" y="182475"/>
                  <a:pt x="190500" y="180975"/>
                </a:cubicBezTo>
                <a:lnTo>
                  <a:pt x="2790825" y="171450"/>
                </a:lnTo>
                <a:cubicBezTo>
                  <a:pt x="2835275" y="165100"/>
                  <a:pt x="2879529" y="157183"/>
                  <a:pt x="2924175" y="152400"/>
                </a:cubicBezTo>
                <a:cubicBezTo>
                  <a:pt x="3020054" y="142127"/>
                  <a:pt x="3181234" y="138255"/>
                  <a:pt x="3267075" y="133350"/>
                </a:cubicBezTo>
                <a:cubicBezTo>
                  <a:pt x="3308405" y="130988"/>
                  <a:pt x="3349625" y="127000"/>
                  <a:pt x="3390900" y="123825"/>
                </a:cubicBezTo>
                <a:cubicBezTo>
                  <a:pt x="3496096" y="104698"/>
                  <a:pt x="3551356" y="92157"/>
                  <a:pt x="3667125" y="85725"/>
                </a:cubicBezTo>
                <a:lnTo>
                  <a:pt x="3838575" y="76200"/>
                </a:lnTo>
                <a:cubicBezTo>
                  <a:pt x="4421283" y="38197"/>
                  <a:pt x="3784538" y="73028"/>
                  <a:pt x="4381500" y="47625"/>
                </a:cubicBezTo>
                <a:cubicBezTo>
                  <a:pt x="4438686" y="45192"/>
                  <a:pt x="4495823" y="41670"/>
                  <a:pt x="4552950" y="38100"/>
                </a:cubicBezTo>
                <a:cubicBezTo>
                  <a:pt x="4597426" y="35320"/>
                  <a:pt x="4641768" y="30255"/>
                  <a:pt x="4686300" y="28575"/>
                </a:cubicBezTo>
                <a:lnTo>
                  <a:pt x="5562600" y="0"/>
                </a:lnTo>
                <a:lnTo>
                  <a:pt x="6486525" y="9525"/>
                </a:lnTo>
                <a:cubicBezTo>
                  <a:pt x="6518428" y="10121"/>
                  <a:pt x="6550352" y="13505"/>
                  <a:pt x="6581775" y="19050"/>
                </a:cubicBezTo>
                <a:cubicBezTo>
                  <a:pt x="6696351" y="39269"/>
                  <a:pt x="6600009" y="39686"/>
                  <a:pt x="6715125" y="47625"/>
                </a:cubicBezTo>
                <a:cubicBezTo>
                  <a:pt x="6818795" y="54775"/>
                  <a:pt x="7128867" y="63956"/>
                  <a:pt x="7210425" y="66675"/>
                </a:cubicBezTo>
                <a:cubicBezTo>
                  <a:pt x="7254060" y="81220"/>
                  <a:pt x="7228960" y="76200"/>
                  <a:pt x="7286625" y="7620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0" name="Picture 9" descr="top.gif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 rot="18850181">
            <a:off x="-155575" y="330200"/>
            <a:ext cx="20002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/>
          <p:nvPr/>
        </p:nvSpPr>
        <p:spPr>
          <a:xfrm>
            <a:off x="326571" y="362857"/>
            <a:ext cx="8440058" cy="25182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8041" y="3575712"/>
            <a:ext cx="5396671" cy="1340467"/>
          </a:xfrm>
        </p:spPr>
        <p:txBody>
          <a:bodyPr tIns="0" bIns="0" anchor="b" anchorCtr="0"/>
          <a:lstStyle>
            <a:lvl1pPr algn="r">
              <a:defRPr sz="4600" b="0" cap="none" baseline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98041" y="4980297"/>
            <a:ext cx="5396671" cy="810904"/>
          </a:xfrm>
        </p:spPr>
        <p:txBody>
          <a:bodyPr tIns="0" bIns="0" anchor="t" anchorCtr="0">
            <a:normAutofit/>
          </a:bodyPr>
          <a:lstStyle>
            <a:lvl1pPr marL="0" indent="0" algn="r">
              <a:spcBef>
                <a:spcPts val="300"/>
              </a:spcBef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F29AB0-274B-47BE-985F-46164E2F9B8D}" type="datetimeFigureOut">
              <a:rPr lang="en-US" smtClean="0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06824" y="6492240"/>
            <a:ext cx="533400" cy="365125"/>
          </a:xfr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1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93238FDB-2D8C-4804-B582-7DB90366B9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 descr="SectionHeaderLef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47" y="457200"/>
            <a:ext cx="2216561" cy="5943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0040" y="320040"/>
            <a:ext cx="8503920" cy="621792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 rot="5400000">
            <a:off x="-222366" y="3369564"/>
            <a:ext cx="5943600" cy="118872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8904" y="2286000"/>
            <a:ext cx="3657600" cy="38401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1308" y="2286000"/>
            <a:ext cx="3657600" cy="3840163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F0B030-1580-4866-BCBB-5B9DCBDFAB68}" type="datetimeFigureOut">
              <a:rPr lang="en-US" smtClean="0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77EB8B-B6EB-443D-9CB4-B019CEC8F47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388" y="2040081"/>
            <a:ext cx="3657600" cy="730415"/>
          </a:xfrm>
        </p:spPr>
        <p:txBody>
          <a:bodyPr tIns="0" bIns="0" anchor="ctr" anchorCtr="0">
            <a:noAutofit/>
          </a:bodyPr>
          <a:lstStyle>
            <a:lvl1pPr marL="0" indent="0" algn="ctr">
              <a:lnSpc>
                <a:spcPts val="3000"/>
              </a:lnSpc>
              <a:spcBef>
                <a:spcPts val="30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3388" y="2797175"/>
            <a:ext cx="3657600" cy="33289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8032" y="2040081"/>
            <a:ext cx="3657600" cy="730415"/>
          </a:xfrm>
        </p:spPr>
        <p:txBody>
          <a:bodyPr tIns="0" bIns="0" anchor="ctr" anchorCtr="0">
            <a:noAutofit/>
          </a:bodyPr>
          <a:lstStyle>
            <a:lvl1pPr marL="0" indent="0" algn="ctr">
              <a:lnSpc>
                <a:spcPts val="3000"/>
              </a:lnSpc>
              <a:spcBef>
                <a:spcPts val="30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8032" y="2797175"/>
            <a:ext cx="3657600" cy="33289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0FF0F97-1060-4EBF-B543-874A8397FCDC}" type="datetimeFigureOut">
              <a:rPr lang="en-US" smtClean="0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6104A5-FF6A-4891-8FE3-D539A7A66E0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884488" y="4484687"/>
            <a:ext cx="3375025" cy="1588"/>
          </a:xfrm>
          <a:prstGeom prst="line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4050" y="2286001"/>
            <a:ext cx="78486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62B1BE-7229-4612-B077-302E9FB27D58}" type="datetimeFigureOut">
              <a:rPr lang="en-US" smtClean="0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367C90-D8D8-4A11-9BC3-E7451ACC5EB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654050" y="4302966"/>
            <a:ext cx="78486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8032" y="2286001"/>
            <a:ext cx="36576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62B1BE-7229-4612-B077-302E9FB27D58}" type="datetimeFigureOut">
              <a:rPr lang="en-US" smtClean="0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367C90-D8D8-4A11-9BC3-E7451ACC5EB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828032" y="4302966"/>
            <a:ext cx="36576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Content Placeholder 2"/>
          <p:cNvSpPr>
            <a:spLocks noGrp="1"/>
          </p:cNvSpPr>
          <p:nvPr>
            <p:ph sz="half" idx="14"/>
          </p:nvPr>
        </p:nvSpPr>
        <p:spPr>
          <a:xfrm>
            <a:off x="654085" y="2286000"/>
            <a:ext cx="3657600" cy="38401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F29AB0-274B-47BE-985F-46164E2F9B8D}" type="datetimeFigureOut">
              <a:rPr lang="en-US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38FDB-2D8C-4804-B582-7DB90366B95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8032" y="2286001"/>
            <a:ext cx="36576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62B1BE-7229-4612-B077-302E9FB27D58}" type="datetimeFigureOut">
              <a:rPr lang="en-US" smtClean="0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367C90-D8D8-4A11-9BC3-E7451ACC5EB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828032" y="4302966"/>
            <a:ext cx="36576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658906" y="2286001"/>
            <a:ext cx="36576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658906" y="4302966"/>
            <a:ext cx="3657600" cy="1828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48A180-20FC-43E6-ACF2-E4D2D7D4238C}" type="datetimeFigureOut">
              <a:rPr lang="en-US" smtClean="0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012834-41A2-49E3-8762-B14EE3F5CFB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/>
          <p:nvPr/>
        </p:nvSpPr>
        <p:spPr>
          <a:xfrm>
            <a:off x="355600" y="566057"/>
            <a:ext cx="8396514" cy="25980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320040" y="320040"/>
            <a:ext cx="8503920" cy="621792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457200" y="457200"/>
            <a:ext cx="8229600" cy="118872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B242E86-E886-49FE-9E81-CBA74FDF21F4}" type="datetimeFigureOut">
              <a:rPr lang="en-US" smtClean="0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A9A6F0D-A611-4358-861D-7B01E830389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/>
          <p:nvPr/>
        </p:nvSpPr>
        <p:spPr>
          <a:xfrm>
            <a:off x="333828" y="566057"/>
            <a:ext cx="8454571" cy="21335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320040" y="320040"/>
            <a:ext cx="8503920" cy="621792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457200" y="457200"/>
            <a:ext cx="8229600" cy="118872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368" y="1644868"/>
            <a:ext cx="3657600" cy="1098332"/>
          </a:xfrm>
        </p:spPr>
        <p:txBody>
          <a:bodyPr anchor="b"/>
          <a:lstStyle>
            <a:lvl1pPr algn="l">
              <a:defRPr sz="36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8032" y="654268"/>
            <a:ext cx="3657600" cy="5486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368" y="2774731"/>
            <a:ext cx="3657600" cy="3168869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E854A5-A6D3-4FF2-A83D-4A92E35723B6}" type="datetimeFigureOut">
              <a:rPr lang="en-US" smtClean="0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79F47-3AF0-4617-BC60-2E592392BB4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/>
          <p:nvPr/>
        </p:nvSpPr>
        <p:spPr>
          <a:xfrm>
            <a:off x="355600" y="348343"/>
            <a:ext cx="8432800" cy="23513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320040" y="320040"/>
            <a:ext cx="8503920" cy="621792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 rot="5400000">
            <a:off x="5598058" y="3310469"/>
            <a:ext cx="5943600" cy="23706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368" y="1644868"/>
            <a:ext cx="3657600" cy="1098332"/>
          </a:xfrm>
        </p:spPr>
        <p:txBody>
          <a:bodyPr anchor="b"/>
          <a:lstStyle>
            <a:lvl1pPr algn="l">
              <a:defRPr sz="36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368" y="2774731"/>
            <a:ext cx="3657600" cy="3168869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FCA2E3-A4EC-4D3C-A723-C30C7527518B}" type="datetimeFigureOut">
              <a:rPr lang="en-US" smtClean="0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F8B95-FD24-4BC4-B430-69A3136D11E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28032" y="457200"/>
            <a:ext cx="3621024" cy="594360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286000"/>
            <a:ext cx="7874000" cy="38401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AEB11F-C391-4BDD-82EB-6F3E13A9F9E1}" type="datetimeFigureOut">
              <a:rPr lang="en-US" smtClean="0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F0D068-AB96-40B8-9FAA-4228627632C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/>
          <p:nvPr/>
        </p:nvSpPr>
        <p:spPr>
          <a:xfrm>
            <a:off x="348342" y="362857"/>
            <a:ext cx="8440057" cy="2336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8" descr="VerticalRigh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668" y="457200"/>
            <a:ext cx="1546230" cy="5943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>
            <a:off x="4074414" y="3369564"/>
            <a:ext cx="5943600" cy="118872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19582" y="693738"/>
            <a:ext cx="1491018" cy="5432425"/>
          </a:xfrm>
        </p:spPr>
        <p:txBody>
          <a:bodyPr vert="eaVert" tIns="45720" bIns="4572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93738"/>
            <a:ext cx="6019800" cy="5432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2669FE-0345-4152-A335-E3D8B60CD5FA}" type="datetimeFigureOut">
              <a:rPr lang="en-US" smtClean="0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E7040A0-6A5C-4BDA-AED7-03967CF0473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0040" y="320040"/>
            <a:ext cx="8503920" cy="621792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0B030-1580-4866-BCBB-5B9DCBDFAB68}" type="datetimeFigureOut">
              <a:rPr lang="en-US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7EB8B-B6EB-443D-9CB4-B019CEC8F47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F0F97-1060-4EBF-B543-874A8397FCDC}" type="datetimeFigureOut">
              <a:rPr lang="en-US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6104A5-FF6A-4891-8FE3-D539A7A66E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8A180-20FC-43E6-ACF2-E4D2D7D4238C}" type="datetimeFigureOut">
              <a:rPr lang="en-US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012834-41A2-49E3-8762-B14EE3F5CFB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242E86-E886-49FE-9E81-CBA74FDF21F4}" type="datetimeFigureOut">
              <a:rPr lang="en-US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9A6F0D-A611-4358-861D-7B01E830389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E854A5-A6D3-4FF2-A83D-4A92E35723B6}" type="datetimeFigureOut">
              <a:rPr lang="en-US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B79F47-3AF0-4617-BC60-2E592392BB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CA2E3-A4EC-4D3C-A723-C30C7527518B}" type="datetimeFigureOut">
              <a:rPr lang="en-US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DF8B95-FD24-4BC4-B430-69A3136D11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theme" Target="../theme/theme3.xml"/><Relationship Id="rId16" Type="http://schemas.openxmlformats.org/officeDocument/2006/relationships/image" Target="../media/image1.jpeg"/><Relationship Id="rId17" Type="http://schemas.openxmlformats.org/officeDocument/2006/relationships/image" Target="../media/image5.jpe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E62B1BE-7229-4612-B077-302E9FB27D58}" type="datetimeFigureOut">
              <a:rPr lang="en-US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4367C90-D8D8-4A11-9BC3-E7451ACC5EB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40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01CF5B1-68BC-4F44-89BE-2F24F67B5729}" type="datetimeFigureOut">
              <a:rPr lang="en-US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69DAB5F-4C32-47E8-A254-E438E2D0D3F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RunningTop-R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7200" y="457200"/>
            <a:ext cx="8229600" cy="138200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813" y="456252"/>
            <a:ext cx="7824788" cy="1323041"/>
          </a:xfrm>
          <a:prstGeom prst="rect">
            <a:avLst/>
          </a:prstGeom>
          <a:effectLst/>
        </p:spPr>
        <p:txBody>
          <a:bodyPr vert="horz" lIns="91440" tIns="0" rIns="9144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286000"/>
            <a:ext cx="6197600" cy="3840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9036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5E62B1BE-7229-4612-B077-302E9FB27D58}" type="datetimeFigureOut">
              <a:rPr lang="en-US" smtClean="0"/>
              <a:pPr>
                <a:defRPr/>
              </a:pPr>
              <a:t>2/17/14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247" y="6492875"/>
            <a:ext cx="34155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78666" y="6149788"/>
            <a:ext cx="533400" cy="365125"/>
          </a:xfrm>
          <a:prstGeom prst="rect">
            <a:avLst/>
          </a:prstGeom>
        </p:spPr>
        <p:txBody>
          <a:bodyPr vert="horz" lIns="91440" tIns="91440" rIns="91440" bIns="91440" rtlCol="0" anchor="ctr"/>
          <a:lstStyle>
            <a:lvl1pPr algn="l">
              <a:defRPr sz="1800" b="0">
                <a:solidFill>
                  <a:schemeClr val="accent1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E4367C90-D8D8-4A11-9BC3-E7451ACC5EB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0040" y="320040"/>
            <a:ext cx="8503920" cy="621792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57200" y="1840960"/>
            <a:ext cx="8229600" cy="118872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</p:sldLayoutIdLst>
  <p:transition xmlns:p14="http://schemas.microsoft.com/office/powerpoint/2010/main"/>
  <p:txStyles>
    <p:titleStyle>
      <a:lvl1pPr algn="r" defTabSz="914400" rtl="0" eaLnBrk="1" latinLnBrk="0" hangingPunct="1">
        <a:lnSpc>
          <a:spcPts val="5400"/>
        </a:lnSpc>
        <a:spcBef>
          <a:spcPct val="0"/>
        </a:spcBef>
        <a:buNone/>
        <a:defRPr sz="5200" kern="120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18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19.wmf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emf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7.xml"/><Relationship Id="rId12" Type="http://schemas.microsoft.com/office/2007/relationships/diagramDrawing" Target="../diagrams/drawing7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8" Type="http://schemas.openxmlformats.org/officeDocument/2006/relationships/diagramData" Target="../diagrams/data7.xml"/><Relationship Id="rId9" Type="http://schemas.openxmlformats.org/officeDocument/2006/relationships/diagramLayout" Target="../diagrams/layout7.xml"/><Relationship Id="rId10" Type="http://schemas.openxmlformats.org/officeDocument/2006/relationships/diagramQuickStyle" Target="../diagrams/quickStyle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4" Type="http://schemas.openxmlformats.org/officeDocument/2006/relationships/diagramLayout" Target="../diagrams/layout10.xml"/><Relationship Id="rId5" Type="http://schemas.openxmlformats.org/officeDocument/2006/relationships/diagramQuickStyle" Target="../diagrams/quickStyle10.xml"/><Relationship Id="rId6" Type="http://schemas.openxmlformats.org/officeDocument/2006/relationships/diagramColors" Target="../diagrams/colors10.xml"/><Relationship Id="rId7" Type="http://schemas.microsoft.com/office/2007/relationships/diagramDrawing" Target="../diagrams/drawing10.xml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4" Type="http://schemas.openxmlformats.org/officeDocument/2006/relationships/diagramLayout" Target="../diagrams/layout11.xml"/><Relationship Id="rId5" Type="http://schemas.openxmlformats.org/officeDocument/2006/relationships/diagramQuickStyle" Target="../diagrams/quickStyle11.xml"/><Relationship Id="rId6" Type="http://schemas.openxmlformats.org/officeDocument/2006/relationships/diagramColors" Target="../diagrams/colors11.xml"/><Relationship Id="rId7" Type="http://schemas.microsoft.com/office/2007/relationships/diagramDrawing" Target="../diagrams/drawing11.xml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1"/>
          <p:cNvSpPr>
            <a:spLocks noGrp="1"/>
          </p:cNvSpPr>
          <p:nvPr>
            <p:ph type="title"/>
          </p:nvPr>
        </p:nvSpPr>
        <p:spPr>
          <a:xfrm>
            <a:off x="2438400" y="2209800"/>
            <a:ext cx="6284912" cy="2483467"/>
          </a:xfrm>
        </p:spPr>
        <p:txBody>
          <a:bodyPr/>
          <a:lstStyle/>
          <a:p>
            <a:r>
              <a:rPr lang="en-US" dirty="0" smtClean="0"/>
              <a:t>Chapter 16</a:t>
            </a:r>
            <a:br>
              <a:rPr lang="en-US" dirty="0" smtClean="0"/>
            </a:br>
            <a:r>
              <a:rPr lang="en-US" dirty="0" smtClean="0"/>
              <a:t>Distributed Processing, Client/Server, and Clusters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276600" y="4800600"/>
            <a:ext cx="5396671" cy="810904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Eighth Edition</a:t>
            </a:r>
            <a:br>
              <a:rPr lang="en-US" dirty="0" smtClean="0"/>
            </a:br>
            <a:r>
              <a:rPr lang="en-US" dirty="0" smtClean="0"/>
              <a:t>By William Stallings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1600200"/>
            <a:ext cx="1905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3200" i="1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Operating Systems:</a:t>
            </a:r>
            <a:br>
              <a:rPr lang="en-US" sz="3200" i="1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sz="3200" i="1" dirty="0" smtClean="0">
                <a:solidFill>
                  <a:schemeClr val="bg2">
                    <a:lumMod val="25000"/>
                  </a:schemeClr>
                </a:solidFill>
                <a:latin typeface="+mn-lt"/>
              </a:rPr>
              <a:t>Internals and Design Principles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3.pdf"/>
          <p:cNvPicPr>
            <a:picLocks noChangeAspect="1"/>
          </p:cNvPicPr>
          <p:nvPr/>
        </p:nvPicPr>
        <p:blipFill>
          <a:blip r:embed="rId3"/>
          <a:srcRect l="10000" t="10588" r="5455" b="15294"/>
          <a:stretch>
            <a:fillRect/>
          </a:stretch>
        </p:blipFill>
        <p:spPr>
          <a:xfrm>
            <a:off x="304800" y="685800"/>
            <a:ext cx="8601792" cy="58270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4.pdf"/>
          <p:cNvPicPr>
            <a:picLocks noChangeAspect="1"/>
          </p:cNvPicPr>
          <p:nvPr/>
        </p:nvPicPr>
        <p:blipFill>
          <a:blip r:embed="rId3"/>
          <a:srcRect t="7273" b="59091"/>
          <a:stretch>
            <a:fillRect/>
          </a:stretch>
        </p:blipFill>
        <p:spPr>
          <a:xfrm>
            <a:off x="-457200" y="1066800"/>
            <a:ext cx="9842148" cy="4284233"/>
          </a:xfrm>
          <a:prstGeom prst="rect">
            <a:avLst/>
          </a:prstGeom>
        </p:spPr>
      </p:pic>
      <p:pic>
        <p:nvPicPr>
          <p:cNvPr id="6" name="Picture 5" descr="f4.pdf"/>
          <p:cNvPicPr>
            <a:picLocks noChangeAspect="1"/>
          </p:cNvPicPr>
          <p:nvPr/>
        </p:nvPicPr>
        <p:blipFill>
          <a:blip r:embed="rId4"/>
          <a:srcRect l="8235" t="79545" r="3529" b="13636"/>
          <a:stretch>
            <a:fillRect/>
          </a:stretch>
        </p:blipFill>
        <p:spPr>
          <a:xfrm>
            <a:off x="152400" y="5638800"/>
            <a:ext cx="9144000" cy="9119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4.pdf"/>
          <p:cNvPicPr>
            <a:picLocks noChangeAspect="1"/>
          </p:cNvPicPr>
          <p:nvPr/>
        </p:nvPicPr>
        <p:blipFill>
          <a:blip r:embed="rId3"/>
          <a:srcRect l="8235" t="42727" r="3529" b="13636"/>
          <a:stretch>
            <a:fillRect/>
          </a:stretch>
        </p:blipFill>
        <p:spPr>
          <a:xfrm>
            <a:off x="0" y="734792"/>
            <a:ext cx="9144000" cy="5852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xmlns:p14="http://schemas.microsoft.com/office/powerpoint/2010/main" spd="slow">
        <p:checker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6252"/>
            <a:ext cx="8229600" cy="1323041"/>
          </a:xfrm>
        </p:spPr>
        <p:txBody>
          <a:bodyPr/>
          <a:lstStyle/>
          <a:p>
            <a:pPr algn="ctr"/>
            <a:r>
              <a:rPr lang="en-NZ" sz="50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Classes of </a:t>
            </a:r>
            <a:br>
              <a:rPr lang="en-NZ" sz="50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NZ" sz="50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Client/Server Applications</a:t>
            </a:r>
            <a:endParaRPr lang="en-NZ" sz="5000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</p:nvPr>
        </p:nvGraphicFramePr>
        <p:xfrm>
          <a:off x="609600" y="2133600"/>
          <a:ext cx="80010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4800600"/>
            <a:ext cx="917140" cy="14351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0" y="4876800"/>
            <a:ext cx="9144000" cy="1676400"/>
          </a:xfrm>
        </p:spPr>
        <p:txBody>
          <a:bodyPr>
            <a:normAutofit fontScale="92500" lnSpcReduction="10000"/>
          </a:bodyPr>
          <a:lstStyle/>
          <a:p>
            <a:pPr marL="1308100" lvl="1" indent="-398463">
              <a:buClr>
                <a:schemeClr val="accent3">
                  <a:lumMod val="50000"/>
                </a:schemeClr>
              </a:buClr>
            </a:pPr>
            <a:r>
              <a:rPr lang="en-US" sz="2000" dirty="0" smtClean="0"/>
              <a:t>Not true client/server computing</a:t>
            </a:r>
          </a:p>
          <a:p>
            <a:pPr marL="1308100" lvl="1" indent="-398463">
              <a:buClr>
                <a:schemeClr val="accent3">
                  <a:lumMod val="50000"/>
                </a:schemeClr>
              </a:buClr>
            </a:pPr>
            <a:r>
              <a:rPr lang="en-US" sz="2000" dirty="0" smtClean="0"/>
              <a:t>Traditional mainframe environment in which </a:t>
            </a:r>
            <a:r>
              <a:rPr lang="en-NZ" sz="2000" dirty="0" smtClean="0"/>
              <a:t>all or virtually all of the processing is done on a central host</a:t>
            </a:r>
          </a:p>
          <a:p>
            <a:pPr marL="1308100" lvl="1" indent="-398463">
              <a:buClr>
                <a:schemeClr val="accent3">
                  <a:lumMod val="50000"/>
                </a:schemeClr>
              </a:buClr>
            </a:pPr>
            <a:r>
              <a:rPr lang="en-NZ" sz="2000" dirty="0" smtClean="0"/>
              <a:t>Often the user interface is via a dumb terminal</a:t>
            </a:r>
          </a:p>
          <a:p>
            <a:pPr marL="1308100" lvl="1" indent="-398463">
              <a:buClr>
                <a:schemeClr val="accent3">
                  <a:lumMod val="50000"/>
                </a:schemeClr>
              </a:buClr>
            </a:pPr>
            <a:r>
              <a:rPr lang="en-NZ" sz="2000" dirty="0" smtClean="0"/>
              <a:t>The user’s station is generally limited to the role of a terminal emulator</a:t>
            </a:r>
            <a:endParaRPr lang="en-US" sz="2000" dirty="0" smtClean="0"/>
          </a:p>
          <a:p>
            <a:endParaRPr lang="en-US" dirty="0"/>
          </a:p>
        </p:txBody>
      </p:sp>
      <p:pic>
        <p:nvPicPr>
          <p:cNvPr id="5" name="Picture 4" descr="f5.pdf"/>
          <p:cNvPicPr>
            <a:picLocks noChangeAspect="1"/>
          </p:cNvPicPr>
          <p:nvPr/>
        </p:nvPicPr>
        <p:blipFill>
          <a:blip r:embed="rId3"/>
          <a:srcRect l="22353" t="6364" r="20000" b="72727"/>
          <a:stretch>
            <a:fillRect/>
          </a:stretch>
        </p:blipFill>
        <p:spPr>
          <a:xfrm>
            <a:off x="381000" y="838200"/>
            <a:ext cx="8475690" cy="3978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-381000" y="4495800"/>
            <a:ext cx="9144000" cy="5257800"/>
          </a:xfrm>
        </p:spPr>
        <p:txBody>
          <a:bodyPr>
            <a:normAutofit/>
          </a:bodyPr>
          <a:lstStyle/>
          <a:p>
            <a:pPr marL="1308100" lvl="1" indent="-398463">
              <a:lnSpc>
                <a:spcPct val="90000"/>
              </a:lnSpc>
              <a:buClr>
                <a:schemeClr val="accent3">
                  <a:lumMod val="50000"/>
                </a:schemeClr>
              </a:buClr>
            </a:pPr>
            <a:r>
              <a:rPr lang="en-US" sz="1900" dirty="0" smtClean="0"/>
              <a:t>Server does all the processing</a:t>
            </a:r>
          </a:p>
          <a:p>
            <a:pPr marL="1308100" lvl="1" indent="-398463">
              <a:lnSpc>
                <a:spcPct val="90000"/>
              </a:lnSpc>
              <a:buClr>
                <a:schemeClr val="accent3">
                  <a:lumMod val="50000"/>
                </a:schemeClr>
              </a:buClr>
            </a:pPr>
            <a:r>
              <a:rPr lang="en-US" sz="1900" dirty="0" smtClean="0"/>
              <a:t>Client provides a graphical user interface</a:t>
            </a:r>
          </a:p>
          <a:p>
            <a:pPr marL="1308100" lvl="1" indent="-398463">
              <a:lnSpc>
                <a:spcPct val="90000"/>
              </a:lnSpc>
              <a:buClr>
                <a:schemeClr val="accent3">
                  <a:lumMod val="50000"/>
                </a:schemeClr>
              </a:buClr>
            </a:pPr>
            <a:r>
              <a:rPr lang="en-US" sz="1900" dirty="0" smtClean="0"/>
              <a:t>Rationale behind configuration is that the user workstation is best suited to providing a user-friendly interface and that databases and applications can easily be maintained on central systems</a:t>
            </a:r>
          </a:p>
          <a:p>
            <a:pPr marL="1308100" lvl="1" indent="-398463">
              <a:lnSpc>
                <a:spcPct val="90000"/>
              </a:lnSpc>
              <a:buClr>
                <a:schemeClr val="accent3">
                  <a:lumMod val="50000"/>
                </a:schemeClr>
              </a:buClr>
            </a:pPr>
            <a:r>
              <a:rPr lang="en-US" sz="1900" dirty="0" smtClean="0"/>
              <a:t>User gains the advantage of a better interface</a:t>
            </a:r>
          </a:p>
        </p:txBody>
      </p:sp>
      <p:pic>
        <p:nvPicPr>
          <p:cNvPr id="5" name="Picture 4" descr="f5.pdf"/>
          <p:cNvPicPr>
            <a:picLocks noChangeAspect="1"/>
          </p:cNvPicPr>
          <p:nvPr/>
        </p:nvPicPr>
        <p:blipFill>
          <a:blip r:embed="rId3"/>
          <a:srcRect l="21176" t="27273" r="20000" b="53636"/>
          <a:stretch>
            <a:fillRect/>
          </a:stretch>
        </p:blipFill>
        <p:spPr>
          <a:xfrm>
            <a:off x="224031" y="685800"/>
            <a:ext cx="8708781" cy="3657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4800600"/>
            <a:ext cx="8686800" cy="4953000"/>
          </a:xfrm>
        </p:spPr>
        <p:txBody>
          <a:bodyPr/>
          <a:lstStyle/>
          <a:p>
            <a:pPr marL="795338" lvl="1" indent="-396875">
              <a:lnSpc>
                <a:spcPct val="80000"/>
              </a:lnSpc>
              <a:buClr>
                <a:schemeClr val="accent3">
                  <a:lumMod val="50000"/>
                </a:schemeClr>
              </a:buClr>
            </a:pPr>
            <a:r>
              <a:rPr lang="en-US" sz="2400" dirty="0" smtClean="0"/>
              <a:t>Application processing is performed in an optimized fashion</a:t>
            </a:r>
          </a:p>
          <a:p>
            <a:pPr marL="795338" lvl="1" indent="-396875">
              <a:lnSpc>
                <a:spcPct val="80000"/>
              </a:lnSpc>
              <a:buClr>
                <a:schemeClr val="accent3">
                  <a:lumMod val="50000"/>
                </a:schemeClr>
              </a:buClr>
            </a:pPr>
            <a:r>
              <a:rPr lang="en-US" sz="2400" dirty="0" smtClean="0"/>
              <a:t>Complex to set up and maintain</a:t>
            </a:r>
          </a:p>
          <a:p>
            <a:pPr marL="795338" lvl="1" indent="-396875">
              <a:lnSpc>
                <a:spcPct val="80000"/>
              </a:lnSpc>
              <a:buClr>
                <a:schemeClr val="accent3">
                  <a:lumMod val="50000"/>
                </a:schemeClr>
              </a:buClr>
            </a:pPr>
            <a:r>
              <a:rPr lang="en-US" sz="2400" dirty="0" smtClean="0"/>
              <a:t>Offers greater productivity and efficiency</a:t>
            </a:r>
          </a:p>
          <a:p>
            <a:endParaRPr lang="en-US" dirty="0"/>
          </a:p>
        </p:txBody>
      </p:sp>
      <p:pic>
        <p:nvPicPr>
          <p:cNvPr id="6" name="Picture 5" descr="f5.pdf"/>
          <p:cNvPicPr>
            <a:picLocks noChangeAspect="1"/>
          </p:cNvPicPr>
          <p:nvPr/>
        </p:nvPicPr>
        <p:blipFill>
          <a:blip r:embed="rId3"/>
          <a:srcRect l="20000" t="49091" r="18824" b="32727"/>
          <a:stretch>
            <a:fillRect/>
          </a:stretch>
        </p:blipFill>
        <p:spPr>
          <a:xfrm>
            <a:off x="152400" y="914400"/>
            <a:ext cx="8825212" cy="33943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xmlns:p14="http://schemas.microsoft.com/office/powerpoint/2010/main" spd="slow">
        <p:blinds dir="vert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1000" y="4343400"/>
            <a:ext cx="8382000" cy="2209800"/>
          </a:xfrm>
        </p:spPr>
        <p:txBody>
          <a:bodyPr>
            <a:normAutofit fontScale="92500" lnSpcReduction="10000"/>
          </a:bodyPr>
          <a:lstStyle/>
          <a:p>
            <a:pPr marL="795338" lvl="1" indent="-396875">
              <a:lnSpc>
                <a:spcPct val="90000"/>
              </a:lnSpc>
              <a:buClr>
                <a:schemeClr val="accent3">
                  <a:lumMod val="50000"/>
                </a:schemeClr>
              </a:buClr>
            </a:pPr>
            <a:r>
              <a:rPr lang="en-US" sz="1900" dirty="0" smtClean="0"/>
              <a:t>All application processing is done at the client</a:t>
            </a:r>
          </a:p>
          <a:p>
            <a:pPr marL="795338" lvl="1" indent="-396875">
              <a:lnSpc>
                <a:spcPct val="90000"/>
              </a:lnSpc>
              <a:buClr>
                <a:schemeClr val="accent3">
                  <a:lumMod val="50000"/>
                </a:schemeClr>
              </a:buClr>
            </a:pPr>
            <a:r>
              <a:rPr lang="en-US" sz="1900" dirty="0" smtClean="0"/>
              <a:t>Data validation routines and other database logic functions are done at the server</a:t>
            </a:r>
          </a:p>
          <a:p>
            <a:pPr marL="795338" lvl="1" indent="-396875">
              <a:lnSpc>
                <a:spcPct val="90000"/>
              </a:lnSpc>
              <a:buClr>
                <a:schemeClr val="accent3">
                  <a:lumMod val="50000"/>
                </a:schemeClr>
              </a:buClr>
            </a:pPr>
            <a:r>
              <a:rPr lang="en-US" sz="1900" dirty="0" smtClean="0"/>
              <a:t>Some of the more sophisticated database logic functions are housed on the client side</a:t>
            </a:r>
          </a:p>
          <a:p>
            <a:pPr marL="795338" lvl="1" indent="-396875">
              <a:lnSpc>
                <a:spcPct val="90000"/>
              </a:lnSpc>
              <a:buClr>
                <a:schemeClr val="accent3">
                  <a:lumMod val="50000"/>
                </a:schemeClr>
              </a:buClr>
            </a:pPr>
            <a:r>
              <a:rPr lang="en-US" sz="1900" dirty="0" smtClean="0"/>
              <a:t>This architecture is perhaps the most common client/server approach in current use</a:t>
            </a:r>
          </a:p>
          <a:p>
            <a:pPr marL="795338" lvl="1" indent="-396875">
              <a:lnSpc>
                <a:spcPct val="90000"/>
              </a:lnSpc>
              <a:buClr>
                <a:schemeClr val="accent3">
                  <a:lumMod val="50000"/>
                </a:schemeClr>
              </a:buClr>
            </a:pPr>
            <a:r>
              <a:rPr lang="en-US" sz="1900" dirty="0" smtClean="0"/>
              <a:t>It enables the user to employ applications tailored to local needs</a:t>
            </a:r>
          </a:p>
          <a:p>
            <a:endParaRPr lang="en-US" dirty="0"/>
          </a:p>
        </p:txBody>
      </p:sp>
      <p:pic>
        <p:nvPicPr>
          <p:cNvPr id="5" name="Picture 4" descr="f5.pdf"/>
          <p:cNvPicPr>
            <a:picLocks noChangeAspect="1"/>
          </p:cNvPicPr>
          <p:nvPr/>
        </p:nvPicPr>
        <p:blipFill>
          <a:blip r:embed="rId3"/>
          <a:srcRect l="20000" t="68182" r="18824" b="12727"/>
          <a:stretch>
            <a:fillRect/>
          </a:stretch>
        </p:blipFill>
        <p:spPr>
          <a:xfrm>
            <a:off x="0" y="304800"/>
            <a:ext cx="9144000" cy="3692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6.pdf"/>
          <p:cNvPicPr>
            <a:picLocks noChangeAspect="1"/>
          </p:cNvPicPr>
          <p:nvPr/>
        </p:nvPicPr>
        <p:blipFill>
          <a:blip r:embed="rId3"/>
          <a:srcRect l="14118" t="10000" r="12941" b="29091"/>
          <a:stretch>
            <a:fillRect/>
          </a:stretch>
        </p:blipFill>
        <p:spPr>
          <a:xfrm>
            <a:off x="1676400" y="249668"/>
            <a:ext cx="5943600" cy="642305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pull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File Cache Consistency</a:t>
            </a:r>
            <a:endParaRPr lang="en-US" sz="5400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209800"/>
            <a:ext cx="8610600" cy="5105400"/>
          </a:xfrm>
        </p:spPr>
        <p:txBody>
          <a:bodyPr/>
          <a:lstStyle/>
          <a:p>
            <a:pPr marL="966788" lvl="1" indent="-341313">
              <a:buClr>
                <a:schemeClr val="accent3">
                  <a:lumMod val="50000"/>
                </a:schemeClr>
              </a:buClr>
            </a:pPr>
            <a:r>
              <a:rPr lang="en-US" sz="2400" dirty="0" smtClean="0"/>
              <a:t>When a file server is used, performance of file I/O can be noticeably degraded relative to local file access because of the delays imposed by the network</a:t>
            </a:r>
          </a:p>
          <a:p>
            <a:pPr marL="966788" lvl="1" indent="-341313">
              <a:buClr>
                <a:schemeClr val="accent3">
                  <a:lumMod val="50000"/>
                </a:schemeClr>
              </a:buClr>
            </a:pPr>
            <a:r>
              <a:rPr lang="en-US" sz="2400" dirty="0" smtClean="0"/>
              <a:t> File caches hold recently accessed file records</a:t>
            </a:r>
            <a:endParaRPr lang="en-US" dirty="0" smtClean="0"/>
          </a:p>
          <a:p>
            <a:pPr marL="966788" lvl="1" indent="-341313">
              <a:buClr>
                <a:schemeClr val="accent3">
                  <a:lumMod val="50000"/>
                </a:schemeClr>
              </a:buClr>
            </a:pPr>
            <a:r>
              <a:rPr lang="en-US" sz="2400" dirty="0" smtClean="0"/>
              <a:t>Because of the principle of locality, use of a local file cache should reduce the number of remote server accesses that must be made</a:t>
            </a:r>
          </a:p>
          <a:p>
            <a:pPr marL="966788" lvl="1" indent="-341313">
              <a:buClr>
                <a:schemeClr val="accent3">
                  <a:lumMod val="50000"/>
                </a:schemeClr>
              </a:buClr>
            </a:pPr>
            <a:r>
              <a:rPr lang="en-US" sz="2400" dirty="0" smtClean="0"/>
              <a:t>The simplest approach to cache consistency is to use file locking techniques to prevent simultaneous access to a file by more than one client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381000"/>
            <a:ext cx="8229600" cy="1219200"/>
          </a:xfrm>
        </p:spPr>
        <p:txBody>
          <a:bodyPr/>
          <a:lstStyle/>
          <a:p>
            <a:pPr algn="ctr">
              <a:lnSpc>
                <a:spcPts val="3700"/>
              </a:lnSpc>
            </a:pPr>
            <a:r>
              <a:rPr lang="en-US" sz="40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Table 16.1</a:t>
            </a:r>
            <a:br>
              <a:rPr lang="en-US" sz="40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US" sz="40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Client/Server Terminology</a:t>
            </a:r>
            <a:endParaRPr lang="en-US" sz="4000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0200"/>
            <a:ext cx="7425871" cy="48630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over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7.pdf"/>
          <p:cNvPicPr>
            <a:picLocks noChangeAspect="1"/>
          </p:cNvPicPr>
          <p:nvPr/>
        </p:nvPicPr>
        <p:blipFill>
          <a:blip r:embed="rId3"/>
          <a:srcRect l="16364" t="17647" r="18182" b="21176"/>
          <a:stretch>
            <a:fillRect/>
          </a:stretch>
        </p:blipFill>
        <p:spPr>
          <a:xfrm>
            <a:off x="457200" y="533400"/>
            <a:ext cx="8298851" cy="59936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Middleware</a:t>
            </a:r>
            <a:endParaRPr lang="en-US" sz="5400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2133600"/>
            <a:ext cx="8229600" cy="4343400"/>
          </a:xfrm>
        </p:spPr>
        <p:txBody>
          <a:bodyPr>
            <a:normAutofit fontScale="92500" lnSpcReduction="10000"/>
          </a:bodyPr>
          <a:lstStyle/>
          <a:p>
            <a:pPr marL="511175" lvl="1" indent="-341313">
              <a:buClr>
                <a:schemeClr val="accent3">
                  <a:lumMod val="50000"/>
                </a:schemeClr>
              </a:buClr>
            </a:pPr>
            <a:r>
              <a:rPr lang="en-US" sz="2400" dirty="0" smtClean="0"/>
              <a:t>To achieve the true benefits of the client/server approach developers must have a set of tools that provide a uniform means and style of access to system resources across all platforms</a:t>
            </a:r>
          </a:p>
          <a:p>
            <a:pPr marL="511175" lvl="1" indent="-341313">
              <a:buClr>
                <a:schemeClr val="accent3">
                  <a:lumMod val="50000"/>
                </a:schemeClr>
              </a:buClr>
            </a:pPr>
            <a:r>
              <a:rPr lang="en-US" sz="2400" dirty="0" smtClean="0"/>
              <a:t>This would </a:t>
            </a:r>
            <a:r>
              <a:rPr lang="en-US" sz="2600" dirty="0" smtClean="0"/>
              <a:t>enable programmers to build applications that look and feel the same</a:t>
            </a:r>
          </a:p>
          <a:p>
            <a:pPr marL="511175" lvl="1" indent="-341313">
              <a:buClr>
                <a:schemeClr val="accent3">
                  <a:lumMod val="50000"/>
                </a:schemeClr>
              </a:buClr>
            </a:pPr>
            <a:r>
              <a:rPr lang="en-US" sz="2600" dirty="0" smtClean="0"/>
              <a:t>Enable programmers to use the same method to access data regardless of the location of that data</a:t>
            </a:r>
          </a:p>
          <a:p>
            <a:pPr marL="511175" lvl="1" indent="-341313">
              <a:buClr>
                <a:schemeClr val="accent3">
                  <a:lumMod val="50000"/>
                </a:schemeClr>
              </a:buClr>
            </a:pPr>
            <a:r>
              <a:rPr lang="en-US" sz="2600" dirty="0" smtClean="0"/>
              <a:t>The way to meet this requirement is by the use of standard programming interfaces and protocols that sit between the application (above) and communications software and operating system (below)</a:t>
            </a:r>
          </a:p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8.pdf"/>
          <p:cNvPicPr>
            <a:picLocks noChangeAspect="1"/>
          </p:cNvPicPr>
          <p:nvPr/>
        </p:nvPicPr>
        <p:blipFill>
          <a:blip r:embed="rId3"/>
          <a:srcRect l="10909" t="10588" r="14545" b="15294"/>
          <a:stretch>
            <a:fillRect/>
          </a:stretch>
        </p:blipFill>
        <p:spPr>
          <a:xfrm>
            <a:off x="762000" y="762000"/>
            <a:ext cx="7696448" cy="5913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9.pdf"/>
          <p:cNvPicPr>
            <a:picLocks noChangeAspect="1"/>
          </p:cNvPicPr>
          <p:nvPr/>
        </p:nvPicPr>
        <p:blipFill>
          <a:blip r:embed="rId3"/>
          <a:srcRect l="13636" r="16364" b="10588"/>
          <a:stretch>
            <a:fillRect/>
          </a:stretch>
        </p:blipFill>
        <p:spPr>
          <a:xfrm>
            <a:off x="1524000" y="0"/>
            <a:ext cx="6656257" cy="65698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0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97224"/>
            <a:ext cx="5223164" cy="67593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11.pdf"/>
          <p:cNvPicPr>
            <a:picLocks noChangeAspect="1"/>
          </p:cNvPicPr>
          <p:nvPr/>
        </p:nvPicPr>
        <p:blipFill>
          <a:blip r:embed="rId3"/>
          <a:srcRect l="10000" t="14118" r="10000" b="12941"/>
          <a:stretch>
            <a:fillRect/>
          </a:stretch>
        </p:blipFill>
        <p:spPr>
          <a:xfrm>
            <a:off x="380999" y="609600"/>
            <a:ext cx="8436265" cy="594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fontAlgn="base">
              <a:spcAft>
                <a:spcPct val="0"/>
              </a:spcAft>
            </a:pPr>
            <a:r>
              <a:rPr lang="en-US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Reliability versus Unreliability</a:t>
            </a:r>
            <a:endParaRPr lang="en-US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2209800"/>
            <a:ext cx="8229600" cy="5105400"/>
          </a:xfrm>
        </p:spPr>
        <p:txBody>
          <a:bodyPr/>
          <a:lstStyle/>
          <a:p>
            <a:pPr marL="511175" lvl="1" indent="-341313"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Reliable message-passing guarantees delivery if possible</a:t>
            </a:r>
          </a:p>
          <a:p>
            <a:pPr marL="1076325" lvl="3" indent="-341313"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not necessary to let the sending process know that the message was delivered (but useful)</a:t>
            </a:r>
          </a:p>
          <a:p>
            <a:pPr marL="511175" lvl="1" indent="-341313"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If delivery fails, the sending process is notified of the failure</a:t>
            </a:r>
          </a:p>
          <a:p>
            <a:pPr marL="511175" lvl="1" indent="-341313"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At the other extreme, the message-passing facility may simply send the message out into the communications network but will report neither success nor failure</a:t>
            </a:r>
          </a:p>
          <a:p>
            <a:pPr marL="1076325" lvl="3" indent="-341313"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this alternative greatly reduces the complexity and processing and communications overhead of the message-passing facility</a:t>
            </a:r>
          </a:p>
          <a:p>
            <a:pPr marL="511175" lvl="1" indent="-341313"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For those applications that require confirmation that a message has been delivered, the applications themselves may use request and reply messages to satisfy the requirement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1"/>
            <a:ext cx="7824788" cy="1371600"/>
          </a:xfrm>
        </p:spPr>
        <p:txBody>
          <a:bodyPr/>
          <a:lstStyle/>
          <a:p>
            <a:pPr algn="ctr" fontAlgn="base">
              <a:spcAft>
                <a:spcPct val="0"/>
              </a:spcAft>
            </a:pPr>
            <a:r>
              <a:rPr lang="en-US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Blocking versus Nonblocking</a:t>
            </a:r>
            <a:endParaRPr lang="en-US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84153767"/>
              </p:ext>
            </p:extLst>
          </p:nvPr>
        </p:nvGraphicFramePr>
        <p:xfrm>
          <a:off x="762000" y="2133600"/>
          <a:ext cx="75438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6252"/>
            <a:ext cx="9144000" cy="1323041"/>
          </a:xfrm>
        </p:spPr>
        <p:txBody>
          <a:bodyPr/>
          <a:lstStyle/>
          <a:p>
            <a:pPr algn="ctr" fontAlgn="base">
              <a:spcAft>
                <a:spcPct val="0"/>
              </a:spcAft>
            </a:pPr>
            <a:r>
              <a:rPr lang="en-US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Remote Procedure Calls</a:t>
            </a:r>
            <a:endParaRPr lang="en-US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0" y="2057400"/>
            <a:ext cx="8229600" cy="4953000"/>
          </a:xfrm>
        </p:spPr>
        <p:txBody>
          <a:bodyPr/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Allow programs on different machines to interact using simple procedure call/return semantics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Used for access to remote services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Widely accepted and common method for encapsulating communication in a distributed system</a:t>
            </a:r>
          </a:p>
          <a:p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447800" y="4267200"/>
          <a:ext cx="6096000" cy="218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6-1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-1447800"/>
            <a:ext cx="8001000" cy="1035423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8534400" cy="1245893"/>
          </a:xfrm>
        </p:spPr>
        <p:txBody>
          <a:bodyPr/>
          <a:lstStyle/>
          <a:p>
            <a:pPr algn="ctr"/>
            <a:r>
              <a:rPr lang="en-US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Client/Server Computing:</a:t>
            </a:r>
            <a:br>
              <a:rPr lang="en-US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US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Client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457200" y="2133600"/>
            <a:ext cx="8229600" cy="4953000"/>
          </a:xfrm>
        </p:spPr>
        <p:txBody>
          <a:bodyPr/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b="1" i="1" dirty="0" smtClean="0"/>
              <a:t>Client</a:t>
            </a:r>
            <a:r>
              <a:rPr lang="en-US" sz="2400" dirty="0" smtClean="0"/>
              <a:t> machines are generally single-user workstations providing a user-friendly interface to the end user</a:t>
            </a:r>
          </a:p>
          <a:p>
            <a:pPr lvl="2">
              <a:buClr>
                <a:schemeClr val="accent3">
                  <a:lumMod val="50000"/>
                </a:schemeClr>
              </a:buClr>
            </a:pPr>
            <a:r>
              <a:rPr lang="en-US" sz="2200" dirty="0" smtClean="0"/>
              <a:t>client-based stations generally present the type of graphical interface that is most comfortable to users, including the use of windows and a mouse</a:t>
            </a:r>
          </a:p>
          <a:p>
            <a:pPr lvl="2">
              <a:buClr>
                <a:schemeClr val="accent3">
                  <a:lumMod val="50000"/>
                </a:schemeClr>
              </a:buClr>
            </a:pPr>
            <a:r>
              <a:rPr lang="en-US" sz="2200" dirty="0" smtClean="0"/>
              <a:t>Microsoft Windows and Macintosh OS provide examples of such interfaces</a:t>
            </a:r>
          </a:p>
          <a:p>
            <a:pPr lvl="2">
              <a:buClr>
                <a:schemeClr val="accent3">
                  <a:lumMod val="50000"/>
                </a:schemeClr>
              </a:buClr>
            </a:pPr>
            <a:r>
              <a:rPr lang="en-US" sz="2200" dirty="0" smtClean="0"/>
              <a:t>client-based applications are tailored for                            ease of use and include such familiar                                tools as the spreadsheet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4648200"/>
            <a:ext cx="2347384" cy="172460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6252"/>
            <a:ext cx="9143999" cy="1323041"/>
          </a:xfrm>
        </p:spPr>
        <p:txBody>
          <a:bodyPr/>
          <a:lstStyle/>
          <a:p>
            <a:pPr algn="ctr" fontAlgn="base">
              <a:spcAft>
                <a:spcPct val="0"/>
              </a:spcAft>
            </a:pPr>
            <a:r>
              <a:rPr lang="en-NZ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Parameter Passing/</a:t>
            </a:r>
            <a:br>
              <a:rPr lang="en-NZ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NZ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Parameter Representation</a:t>
            </a:r>
            <a:endParaRPr lang="en-NZ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3400" y="2286000"/>
            <a:ext cx="8229600" cy="4953000"/>
          </a:xfrm>
        </p:spPr>
        <p:txBody>
          <a:bodyPr/>
          <a:lstStyle/>
          <a:p>
            <a:r>
              <a:rPr lang="en-NZ" dirty="0" smtClean="0"/>
              <a:t>Passing a parameter by </a:t>
            </a:r>
            <a:r>
              <a:rPr lang="en-NZ" b="1" i="1" dirty="0" smtClean="0"/>
              <a:t>value</a:t>
            </a:r>
            <a:r>
              <a:rPr lang="en-NZ" dirty="0" smtClean="0"/>
              <a:t> is easy with RPC</a:t>
            </a:r>
          </a:p>
          <a:p>
            <a:r>
              <a:rPr lang="en-NZ" dirty="0" smtClean="0"/>
              <a:t>Passing by </a:t>
            </a:r>
            <a:r>
              <a:rPr lang="en-NZ" b="1" i="1" dirty="0" smtClean="0"/>
              <a:t>reference</a:t>
            </a:r>
            <a:r>
              <a:rPr lang="en-NZ" dirty="0" smtClean="0"/>
              <a:t> is more difficult</a:t>
            </a:r>
          </a:p>
          <a:p>
            <a:pPr lvl="1"/>
            <a:r>
              <a:rPr lang="en-NZ" dirty="0" smtClean="0"/>
              <a:t>a unique system wide pointer is necessary</a:t>
            </a:r>
          </a:p>
          <a:p>
            <a:pPr lvl="1"/>
            <a:r>
              <a:rPr lang="en-NZ" dirty="0" smtClean="0"/>
              <a:t>the overhead for this capability may not be worth the effort</a:t>
            </a:r>
          </a:p>
          <a:p>
            <a:r>
              <a:rPr lang="en-NZ" dirty="0" smtClean="0"/>
              <a:t>The representation/format of the parameter and message may be difficult if the programming languages differ between client and server</a:t>
            </a:r>
            <a:endParaRPr lang="en-N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5029200"/>
            <a:ext cx="2133600" cy="150075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fontAlgn="base">
              <a:spcAft>
                <a:spcPct val="0"/>
              </a:spcAft>
            </a:pPr>
            <a:r>
              <a:rPr lang="en-US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Client/Server Binding</a:t>
            </a:r>
            <a:endParaRPr lang="en-US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Nonpersistent Binding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63388" y="2797174"/>
            <a:ext cx="3657600" cy="3756025"/>
          </a:xfrm>
        </p:spPr>
        <p:txBody>
          <a:bodyPr>
            <a:normAutofit fontScale="85000" lnSpcReduction="10000"/>
          </a:bodyPr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A binding is formed when two applications have made a logical connection and are prepared to exchange commands and data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Nonpersistent binding means that a logical connection is established between the two processes at the time of the remote procedure call and that as soon as the values are returned, the connection is dismantled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The overhead involved in establishing connections makes nonpersistent binding inappropriate for remote procedures that are called frequently by the same caller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Persistent Binding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828032" y="2797174"/>
            <a:ext cx="3657600" cy="3756025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A connection that is set up for a remote procedure call is sustained after the procedure return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The connection can then be used for future remote procedure calls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If a specified period of time passes with no activity on the connection, then the connection is terminated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For applications that make many repeated calls to remote procedures, persistent binding maintains the logical connection and allows a sequence of calls and returns to use the same connection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fontAlgn="base">
              <a:spcAft>
                <a:spcPct val="0"/>
              </a:spcAft>
            </a:pPr>
            <a:r>
              <a:rPr lang="en-US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Synchronous versus Asynchronous</a:t>
            </a:r>
            <a:endParaRPr lang="en-US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49967184"/>
              </p:ext>
            </p:extLst>
          </p:nvPr>
        </p:nvGraphicFramePr>
        <p:xfrm>
          <a:off x="457200" y="1676400"/>
          <a:ext cx="82296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fontAlgn="base">
              <a:spcAft>
                <a:spcPct val="0"/>
              </a:spcAft>
            </a:pPr>
            <a:r>
              <a:rPr lang="en-US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Object-Oriented </a:t>
            </a:r>
            <a:br>
              <a:rPr lang="en-US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US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Mechanisms</a:t>
            </a:r>
            <a:endParaRPr lang="en-US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3400" y="2209800"/>
            <a:ext cx="8229600" cy="4953000"/>
          </a:xfrm>
        </p:spPr>
        <p:txBody>
          <a:bodyPr/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Clients and servers ship messages back and forth between objects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A client that needs a service sends a request to an object broker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The broker calls the appropriate object and passes along any relevant data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The remote object services the request and replies to the broker, which returns the response to the client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The success of the object-oriented approach depends on standardization of the object mechanism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Examples include Microsoft’s COM and CORBA 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fontAlgn="base">
              <a:spcAft>
                <a:spcPct val="0"/>
              </a:spcAft>
            </a:pPr>
            <a:r>
              <a:rPr lang="en-US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Clusters</a:t>
            </a:r>
            <a:endParaRPr lang="en-US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3400" y="2209800"/>
            <a:ext cx="8229600" cy="4953000"/>
          </a:xfrm>
        </p:spPr>
        <p:txBody>
          <a:bodyPr/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Alternative to symmetric multiprocessing (SMP) as an approach to providing high performance and high availability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Group of interconnected, whole computers working together as a unified computing resource that can create the illusion of being one machine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b="1" i="1" dirty="0" smtClean="0"/>
              <a:t>Whole computer </a:t>
            </a:r>
            <a:r>
              <a:rPr lang="en-US" dirty="0" smtClean="0"/>
              <a:t>means a system that can run on                                       its own, apart from the cluster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Each computer in a cluster is referred to as a </a:t>
            </a:r>
            <a:r>
              <a:rPr lang="en-US" b="1" i="1" dirty="0" smtClean="0"/>
              <a:t>node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5600" y="4495800"/>
            <a:ext cx="2057400" cy="20574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fontAlgn="base">
              <a:spcAft>
                <a:spcPct val="0"/>
              </a:spcAft>
            </a:pPr>
            <a:r>
              <a:rPr lang="en-NZ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Benefits of Clusters</a:t>
            </a:r>
            <a:endParaRPr lang="en-NZ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154972730"/>
              </p:ext>
            </p:extLst>
          </p:nvPr>
        </p:nvGraphicFramePr>
        <p:xfrm>
          <a:off x="457200" y="2133600"/>
          <a:ext cx="81534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13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29988"/>
            <a:ext cx="5375564" cy="695661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85800"/>
            <a:ext cx="6831496" cy="59044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2057401"/>
            <a:ext cx="152399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+mj-cs"/>
              </a:rPr>
              <a:t>Table 16.2</a:t>
            </a:r>
          </a:p>
          <a:p>
            <a:pPr algn="ctr"/>
            <a:r>
              <a:rPr lang="en-US" sz="32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+mj-cs"/>
              </a:rPr>
              <a:t>   </a:t>
            </a:r>
            <a:r>
              <a:rPr lang="en-US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+mj-cs"/>
              </a:rPr>
              <a:t>Clustering Methods: Benefits </a:t>
            </a:r>
          </a:p>
          <a:p>
            <a:pPr algn="ctr"/>
            <a:r>
              <a:rPr lang="en-US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+mj-cs"/>
              </a:rPr>
              <a:t>and Limitations </a:t>
            </a:r>
            <a:endParaRPr lang="en-US" sz="3200" b="1" dirty="0" smtClean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4601"/>
            <a:ext cx="9067800" cy="1143000"/>
          </a:xfrm>
        </p:spPr>
        <p:txBody>
          <a:bodyPr/>
          <a:lstStyle/>
          <a:p>
            <a:pPr algn="ctr" fontAlgn="base">
              <a:spcAft>
                <a:spcPct val="0"/>
              </a:spcAft>
            </a:pPr>
            <a:r>
              <a:rPr lang="en-US" sz="4400" b="1" dirty="0" smtClean="0">
                <a:ln w="1905"/>
                <a:solidFill>
                  <a:schemeClr val="accent2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Calisto MT"/>
                <a:cs typeface="Calisto MT"/>
              </a:rPr>
              <a:t>Operating System Design Issues Failure Management</a:t>
            </a:r>
            <a:endParaRPr lang="en-US" sz="4400" b="1" dirty="0">
              <a:ln w="1905"/>
              <a:solidFill>
                <a:schemeClr val="accent2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Calisto MT"/>
              <a:cs typeface="Calisto MT"/>
            </a:endParaRP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135283068"/>
              </p:ext>
            </p:extLst>
          </p:nvPr>
        </p:nvGraphicFramePr>
        <p:xfrm>
          <a:off x="121605" y="1146790"/>
          <a:ext cx="5105400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964638322"/>
              </p:ext>
            </p:extLst>
          </p:nvPr>
        </p:nvGraphicFramePr>
        <p:xfrm>
          <a:off x="5029200" y="685800"/>
          <a:ext cx="39624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19200" y="1295400"/>
            <a:ext cx="716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1">
                  <a:lumMod val="75000"/>
                </a:schemeClr>
              </a:buClr>
              <a:buFont typeface="Wingdings" charset="2"/>
              <a:buChar char="§"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sto MT"/>
                <a:cs typeface="Calisto MT"/>
              </a:rPr>
              <a:t>Two approaches can be taken to deal with failures: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6252"/>
            <a:ext cx="9144000" cy="1323041"/>
          </a:xfrm>
        </p:spPr>
        <p:txBody>
          <a:bodyPr/>
          <a:lstStyle/>
          <a:p>
            <a:pPr algn="ctr" fontAlgn="base">
              <a:spcAft>
                <a:spcPct val="0"/>
              </a:spcAft>
            </a:pPr>
            <a:r>
              <a:rPr lang="en-US" sz="44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Operating System Design Issues Failure Management</a:t>
            </a:r>
            <a:endParaRPr lang="en-US" sz="4400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133600"/>
            <a:ext cx="8229600" cy="6247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80"/>
              </a:lnSpc>
              <a:spcBef>
                <a:spcPts val="0"/>
              </a:spcBef>
              <a:buClr>
                <a:schemeClr val="accent3">
                  <a:lumMod val="50000"/>
                </a:schemeClr>
              </a:buClr>
              <a:buFont typeface="Wingdings" charset="2"/>
              <a:buChar char="§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The function of switching an application and data resources         </a:t>
            </a:r>
          </a:p>
          <a:p>
            <a:pPr marL="227013" indent="-227013">
              <a:lnSpc>
                <a:spcPts val="2380"/>
              </a:lnSpc>
              <a:spcBef>
                <a:spcPts val="0"/>
              </a:spcBef>
              <a:buClr>
                <a:schemeClr val="accent3">
                  <a:lumMod val="50000"/>
                </a:schemeClr>
              </a:buClr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  over from a failed system to an alternative system in the                   cluster is referred to as </a:t>
            </a:r>
            <a:r>
              <a:rPr lang="en-US" sz="24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fallover </a:t>
            </a:r>
          </a:p>
          <a:p>
            <a:pPr marL="227013" indent="-227013">
              <a:lnSpc>
                <a:spcPts val="2380"/>
              </a:lnSpc>
              <a:spcBef>
                <a:spcPts val="0"/>
              </a:spcBef>
              <a:buClr>
                <a:schemeClr val="accent3">
                  <a:lumMod val="50000"/>
                </a:schemeClr>
              </a:buClr>
            </a:pPr>
            <a:endParaRPr lang="en-US" sz="2400" b="1" i="1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227013" indent="-227013">
              <a:lnSpc>
                <a:spcPts val="2380"/>
              </a:lnSpc>
              <a:spcBef>
                <a:spcPts val="0"/>
              </a:spcBef>
              <a:buClr>
                <a:schemeClr val="accent3">
                  <a:lumMod val="50000"/>
                </a:schemeClr>
              </a:buClr>
              <a:buFont typeface="Wingdings" charset="2"/>
              <a:buChar char="§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The restoration of applications and data resources to the original system once it has been fixed is referred to as </a:t>
            </a:r>
            <a:r>
              <a:rPr lang="en-US" sz="24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fallback</a:t>
            </a:r>
          </a:p>
          <a:p>
            <a:pPr marL="227013" indent="-227013">
              <a:lnSpc>
                <a:spcPts val="2380"/>
              </a:lnSpc>
              <a:spcBef>
                <a:spcPts val="0"/>
              </a:spcBef>
              <a:buClr>
                <a:schemeClr val="accent3">
                  <a:lumMod val="50000"/>
                </a:schemeClr>
              </a:buClr>
              <a:buFont typeface="Wingdings" charset="2"/>
              <a:buChar char="§"/>
            </a:pPr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227013" indent="-227013">
              <a:lnSpc>
                <a:spcPts val="2380"/>
              </a:lnSpc>
              <a:spcBef>
                <a:spcPts val="0"/>
              </a:spcBef>
              <a:buClr>
                <a:schemeClr val="accent3">
                  <a:lumMod val="50000"/>
                </a:schemeClr>
              </a:buClr>
              <a:buFont typeface="Wingdings" charset="2"/>
              <a:buChar char="§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Fallback can be automated but this is desirable only if the problem is truly fixed and unlikely to recur</a:t>
            </a:r>
          </a:p>
          <a:p>
            <a:pPr marL="227013" indent="-227013">
              <a:lnSpc>
                <a:spcPts val="2380"/>
              </a:lnSpc>
              <a:spcBef>
                <a:spcPts val="0"/>
              </a:spcBef>
              <a:buClr>
                <a:schemeClr val="accent3">
                  <a:lumMod val="50000"/>
                </a:schemeClr>
              </a:buClr>
              <a:buFont typeface="Wingdings" charset="2"/>
              <a:buChar char="§"/>
            </a:pPr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227013" indent="-227013">
              <a:lnSpc>
                <a:spcPts val="2380"/>
              </a:lnSpc>
              <a:spcBef>
                <a:spcPts val="0"/>
              </a:spcBef>
              <a:buClr>
                <a:schemeClr val="accent3">
                  <a:lumMod val="50000"/>
                </a:schemeClr>
              </a:buClr>
              <a:buFont typeface="Wingdings" charset="2"/>
              <a:buChar char="§"/>
            </a:pP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Automatic failback can cause subsequently failed resources to bounce back and forth between computers, resulting in performance and recovery problems</a:t>
            </a:r>
          </a:p>
          <a:p>
            <a:pPr marL="227013" indent="-227013">
              <a:buClr>
                <a:schemeClr val="accent3">
                  <a:lumMod val="50000"/>
                </a:schemeClr>
              </a:buClr>
              <a:buFont typeface="Wingdings" charset="2"/>
              <a:buChar char="§"/>
            </a:pPr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227013" indent="-227013">
              <a:buClr>
                <a:schemeClr val="accent3">
                  <a:lumMod val="50000"/>
                </a:schemeClr>
              </a:buClr>
              <a:buFont typeface="Wingdings" charset="2"/>
              <a:buChar char="§"/>
            </a:pPr>
            <a:endParaRPr lang="en-US" sz="2400" b="1" i="1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227013" indent="-227013">
              <a:buClr>
                <a:schemeClr val="accent3">
                  <a:lumMod val="50000"/>
                </a:schemeClr>
              </a:buClr>
            </a:pPr>
            <a:endParaRPr lang="en-US" sz="2400" b="1" i="1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227013" indent="-227013">
              <a:buClr>
                <a:schemeClr val="accent3">
                  <a:lumMod val="50000"/>
                </a:schemeClr>
              </a:buClr>
            </a:pPr>
            <a:endParaRPr lang="en-US" sz="2400" b="1" i="1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marL="227013" indent="-227013">
              <a:buClr>
                <a:schemeClr val="accent3">
                  <a:lumMod val="50000"/>
                </a:schemeClr>
              </a:buClr>
              <a:buFont typeface="Wingdings" charset="2"/>
              <a:buChar char="§"/>
            </a:pPr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304800" y="609600"/>
            <a:ext cx="8534400" cy="1245893"/>
          </a:xfrm>
        </p:spPr>
        <p:txBody>
          <a:bodyPr/>
          <a:lstStyle/>
          <a:p>
            <a:pPr algn="ctr"/>
            <a:r>
              <a:rPr lang="en-US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Client/Server Computing:</a:t>
            </a:r>
            <a:br>
              <a:rPr lang="en-US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US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Server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457200" y="2133600"/>
            <a:ext cx="8229600" cy="4953000"/>
          </a:xfrm>
        </p:spPr>
        <p:txBody>
          <a:bodyPr/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 smtClean="0"/>
              <a:t>Each</a:t>
            </a:r>
            <a:r>
              <a:rPr lang="en-US" sz="2400" b="1" dirty="0" smtClean="0"/>
              <a:t> </a:t>
            </a:r>
            <a:r>
              <a:rPr lang="en-US" sz="2400" b="1" i="1" dirty="0" smtClean="0"/>
              <a:t>server</a:t>
            </a:r>
            <a:r>
              <a:rPr lang="en-US" sz="2400" b="1" dirty="0" smtClean="0"/>
              <a:t> </a:t>
            </a:r>
            <a:r>
              <a:rPr lang="en-US" sz="2400" dirty="0" smtClean="0"/>
              <a:t>provides a set of shared services to the clients</a:t>
            </a:r>
          </a:p>
          <a:p>
            <a:pPr lvl="2">
              <a:buClr>
                <a:schemeClr val="accent3">
                  <a:lumMod val="50000"/>
                </a:schemeClr>
              </a:buClr>
            </a:pPr>
            <a:r>
              <a:rPr lang="en-US" sz="2200" dirty="0" smtClean="0"/>
              <a:t>most common type of server currently is the database server, usually controlling a relational database</a:t>
            </a:r>
          </a:p>
          <a:p>
            <a:pPr lvl="2">
              <a:buClr>
                <a:schemeClr val="accent3">
                  <a:lumMod val="50000"/>
                </a:schemeClr>
              </a:buClr>
            </a:pPr>
            <a:r>
              <a:rPr lang="en-US" sz="2200" dirty="0" smtClean="0"/>
              <a:t>enables many clients to share access to the same database </a:t>
            </a:r>
          </a:p>
          <a:p>
            <a:pPr lvl="2">
              <a:buClr>
                <a:schemeClr val="accent3">
                  <a:lumMod val="50000"/>
                </a:schemeClr>
              </a:buClr>
            </a:pPr>
            <a:r>
              <a:rPr lang="en-US" sz="2200" dirty="0" smtClean="0"/>
              <a:t>enables the use of a high-performance computer system to manage the database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114800"/>
            <a:ext cx="2438400" cy="242192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4400" y="228600"/>
            <a:ext cx="7824788" cy="1323041"/>
          </a:xfrm>
        </p:spPr>
        <p:txBody>
          <a:bodyPr/>
          <a:lstStyle/>
          <a:p>
            <a:pPr algn="ctr" fontAlgn="base">
              <a:spcAft>
                <a:spcPct val="0"/>
              </a:spcAft>
            </a:pPr>
            <a:r>
              <a:rPr lang="en-US" sz="44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Load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3400" y="2286000"/>
            <a:ext cx="8229600" cy="4953000"/>
          </a:xfrm>
        </p:spPr>
        <p:txBody>
          <a:bodyPr/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A cluster requires an effective capability for balancing the load among available computers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This includes the requirement that the cluster be incrementally scalable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When a new computer is added to the cluster, the load-balancing facility should automatically include this computer in scheduling applications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Middleware must recognize that services can appear on different members of the cluster and may migrate from one member to another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5181600"/>
            <a:ext cx="1371600" cy="136220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6253"/>
            <a:ext cx="9143999" cy="1067747"/>
          </a:xfrm>
        </p:spPr>
        <p:txBody>
          <a:bodyPr/>
          <a:lstStyle/>
          <a:p>
            <a:pPr algn="ctr" fontAlgn="base">
              <a:spcAft>
                <a:spcPct val="0"/>
              </a:spcAft>
            </a:pPr>
            <a:r>
              <a:rPr lang="en-US" sz="44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Parallelizing Computation</a:t>
            </a:r>
            <a:endParaRPr lang="en-US" sz="4400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</p:nvPr>
        </p:nvGraphicFramePr>
        <p:xfrm>
          <a:off x="533400" y="2057400"/>
          <a:ext cx="80772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90600" y="6096000"/>
            <a:ext cx="7620000" cy="304800"/>
          </a:xfrm>
          <a:prstGeom prst="rect">
            <a:avLst/>
          </a:prstGeom>
          <a:blipFill rotWithShape="1"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f14.pdf"/>
          <p:cNvPicPr>
            <a:picLocks noChangeAspect="1"/>
          </p:cNvPicPr>
          <p:nvPr/>
        </p:nvPicPr>
        <p:blipFill>
          <a:blip r:embed="rId4"/>
          <a:srcRect l="9091" t="24706" r="8182" b="10588"/>
          <a:stretch>
            <a:fillRect/>
          </a:stretch>
        </p:blipFill>
        <p:spPr>
          <a:xfrm>
            <a:off x="152400" y="914400"/>
            <a:ext cx="8760300" cy="52945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fontAlgn="base">
              <a:spcAft>
                <a:spcPct val="0"/>
              </a:spcAft>
            </a:pPr>
            <a:r>
              <a:rPr lang="en-US" sz="44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Clusters Compared to SMP</a:t>
            </a:r>
            <a:endParaRPr lang="en-US" sz="4400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3400" y="2133600"/>
            <a:ext cx="8229600" cy="5029200"/>
          </a:xfrm>
        </p:spPr>
        <p:txBody>
          <a:bodyPr/>
          <a:lstStyle/>
          <a:p>
            <a:pPr marL="283464">
              <a:lnSpc>
                <a:spcPts val="2500"/>
              </a:lnSpc>
              <a:spcBef>
                <a:spcPts val="1200"/>
              </a:spcBef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Both clusters and SMP provide a configuration with multiple processors to support high-demand applications</a:t>
            </a:r>
          </a:p>
          <a:p>
            <a:pPr marL="283464">
              <a:lnSpc>
                <a:spcPts val="2500"/>
              </a:lnSpc>
              <a:spcBef>
                <a:spcPts val="1200"/>
              </a:spcBef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Both solutions are commercially available</a:t>
            </a:r>
          </a:p>
          <a:p>
            <a:pPr marL="283464">
              <a:lnSpc>
                <a:spcPts val="2500"/>
              </a:lnSpc>
              <a:spcBef>
                <a:spcPts val="1200"/>
              </a:spcBef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SMP has been around longer</a:t>
            </a:r>
          </a:p>
          <a:p>
            <a:pPr marL="283464">
              <a:lnSpc>
                <a:spcPts val="2500"/>
              </a:lnSpc>
              <a:spcBef>
                <a:spcPts val="1200"/>
              </a:spcBef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SMP is easier to manage and configure</a:t>
            </a:r>
          </a:p>
          <a:p>
            <a:pPr marL="283464">
              <a:lnSpc>
                <a:spcPts val="2500"/>
              </a:lnSpc>
              <a:spcBef>
                <a:spcPts val="1200"/>
              </a:spcBef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SMP takes up less physical space and draws less power than a comparable cluster</a:t>
            </a:r>
          </a:p>
          <a:p>
            <a:pPr marL="283464">
              <a:lnSpc>
                <a:spcPts val="2500"/>
              </a:lnSpc>
              <a:spcBef>
                <a:spcPts val="1200"/>
              </a:spcBef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SMP products are well established and stable</a:t>
            </a:r>
          </a:p>
          <a:p>
            <a:pPr marL="283464">
              <a:lnSpc>
                <a:spcPts val="2500"/>
              </a:lnSpc>
              <a:spcBef>
                <a:spcPts val="1200"/>
              </a:spcBef>
              <a:buClr>
                <a:schemeClr val="accent3">
                  <a:lumMod val="50000"/>
                </a:schemeClr>
              </a:buClr>
            </a:pPr>
            <a:r>
              <a:rPr lang="en-NZ" dirty="0" smtClean="0"/>
              <a:t>Clusters are better for incremental and absolute scalability</a:t>
            </a:r>
          </a:p>
          <a:p>
            <a:pPr marL="283464">
              <a:lnSpc>
                <a:spcPts val="2500"/>
              </a:lnSpc>
              <a:spcBef>
                <a:spcPts val="1200"/>
              </a:spcBef>
              <a:buClr>
                <a:schemeClr val="accent3">
                  <a:lumMod val="50000"/>
                </a:schemeClr>
              </a:buClr>
            </a:pPr>
            <a:r>
              <a:rPr lang="en-NZ" dirty="0" smtClean="0"/>
              <a:t>Clusters are superior in terms of availability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6252"/>
            <a:ext cx="9143999" cy="1323041"/>
          </a:xfrm>
        </p:spPr>
        <p:txBody>
          <a:bodyPr/>
          <a:lstStyle/>
          <a:p>
            <a:pPr algn="ctr"/>
            <a:r>
              <a:rPr lang="en-US" sz="44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Windows Cluster Server</a:t>
            </a:r>
            <a:endParaRPr lang="en-US" sz="4400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81000" y="2133600"/>
            <a:ext cx="8229600" cy="5105400"/>
          </a:xfrm>
        </p:spPr>
        <p:txBody>
          <a:bodyPr/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Windows Failover Clustering is a shared-nothing cluster in which each disk volume and other resources are owned by a single system </a:t>
            </a:r>
            <a:r>
              <a:rPr lang="en-US" smtClean="0"/>
              <a:t>at a </a:t>
            </a:r>
            <a:r>
              <a:rPr lang="en-US" dirty="0" smtClean="0"/>
              <a:t>time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524000" y="3048000"/>
          <a:ext cx="6096000" cy="332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Z" sz="44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Group</a:t>
            </a:r>
            <a:endParaRPr lang="en-NZ" sz="4400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0" y="2286000"/>
            <a:ext cx="8229600" cy="4953000"/>
          </a:xfrm>
        </p:spPr>
        <p:txBody>
          <a:bodyPr/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NZ" dirty="0" smtClean="0"/>
              <a:t>Combines resources into larger units that are easily managed</a:t>
            </a:r>
          </a:p>
          <a:p>
            <a:pPr lvl="2">
              <a:buClr>
                <a:schemeClr val="accent3">
                  <a:lumMod val="50000"/>
                </a:schemeClr>
              </a:buClr>
            </a:pPr>
            <a:r>
              <a:rPr lang="en-NZ" dirty="0" smtClean="0"/>
              <a:t>both for failover and load balancing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NZ" dirty="0" smtClean="0"/>
              <a:t>Operations performed on a group automatically affect all of the resources in that group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NZ" dirty="0" smtClean="0"/>
              <a:t>Resources are implemented as DLLs</a:t>
            </a:r>
          </a:p>
          <a:p>
            <a:pPr lvl="2">
              <a:buClr>
                <a:schemeClr val="accent3">
                  <a:lumMod val="50000"/>
                </a:schemeClr>
              </a:buClr>
            </a:pPr>
            <a:r>
              <a:rPr lang="en-NZ" dirty="0" smtClean="0"/>
              <a:t>managed by a resource monitor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NZ" dirty="0" smtClean="0"/>
              <a:t>Resource monitor interacts with the cluster service via remote procedure calls and responds to cluster service commands to configure and move resource groups</a:t>
            </a:r>
          </a:p>
          <a:p>
            <a:endParaRPr lang="en-NZ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15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368118" cy="723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Z" sz="44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Windows Clustering Components</a:t>
            </a:r>
            <a:endParaRPr lang="en-NZ" sz="4400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89769919"/>
              </p:ext>
            </p:extLst>
          </p:nvPr>
        </p:nvGraphicFramePr>
        <p:xfrm>
          <a:off x="457200" y="1371600"/>
          <a:ext cx="83058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Beowulf and Linux Clusters</a:t>
            </a:r>
            <a:endParaRPr lang="en-US" sz="4400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3400" y="2133600"/>
            <a:ext cx="8001000" cy="4191000"/>
          </a:xfrm>
        </p:spPr>
        <p:txBody>
          <a:bodyPr/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800" dirty="0" smtClean="0"/>
              <a:t>Beowulf project: </a:t>
            </a:r>
          </a:p>
          <a:p>
            <a:pPr marL="739775" lvl="2" indent="-284163">
              <a:buClr>
                <a:schemeClr val="accent3">
                  <a:lumMod val="50000"/>
                </a:schemeClr>
              </a:buClr>
            </a:pPr>
            <a:r>
              <a:rPr lang="en-US" sz="2400" dirty="0" smtClean="0"/>
              <a:t>was initiated in 1994 under the sponsorship of the NASA High Performance Computing and Communications (HPPC) project</a:t>
            </a:r>
          </a:p>
          <a:p>
            <a:pPr marL="739775" lvl="2" indent="-284163">
              <a:buClr>
                <a:schemeClr val="accent3">
                  <a:lumMod val="50000"/>
                </a:schemeClr>
              </a:buClr>
            </a:pPr>
            <a:r>
              <a:rPr lang="en-US" sz="2400" dirty="0" smtClean="0"/>
              <a:t>goal was to investigate the potential of clustered PCs for performing important computation tasks beyond the capabilities of contemporary workstations at minimum cost</a:t>
            </a:r>
          </a:p>
          <a:p>
            <a:pPr marL="739775" lvl="2" indent="-284163">
              <a:buClr>
                <a:schemeClr val="accent3">
                  <a:lumMod val="50000"/>
                </a:schemeClr>
              </a:buClr>
            </a:pPr>
            <a:r>
              <a:rPr lang="en-US" sz="2400" dirty="0" smtClean="0"/>
              <a:t>is widely implemented and is perhaps the most important cluster technology available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Beowulf Features</a:t>
            </a:r>
            <a:endParaRPr lang="en-US" sz="4400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676400"/>
            <a:ext cx="8229600" cy="4953000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3">
                  <a:lumMod val="50000"/>
                </a:schemeClr>
              </a:buClr>
              <a:buNone/>
            </a:pPr>
            <a:endParaRPr lang="en-US" dirty="0" smtClean="0"/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Mass market commodity items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Dedicated processors and network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A dedicated, private network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No custom components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Easy replication from multiple vendors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Scalable I/O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A freely available software base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Use of freely available distribution computing tools with minimal changes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Return of the design and improvements to the community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438400"/>
            <a:ext cx="2438400" cy="272696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.pdf"/>
          <p:cNvPicPr>
            <a:picLocks noChangeAspect="1"/>
          </p:cNvPicPr>
          <p:nvPr/>
        </p:nvPicPr>
        <p:blipFill>
          <a:blip r:embed="rId3"/>
          <a:srcRect t="16364" b="17273"/>
          <a:stretch>
            <a:fillRect/>
          </a:stretch>
        </p:blipFill>
        <p:spPr>
          <a:xfrm>
            <a:off x="1066800" y="457200"/>
            <a:ext cx="7103099" cy="610022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6.pdf"/>
          <p:cNvPicPr>
            <a:picLocks noChangeAspect="1"/>
          </p:cNvPicPr>
          <p:nvPr/>
        </p:nvPicPr>
        <p:blipFill>
          <a:blip r:embed="rId3"/>
          <a:srcRect t="26364" b="18182"/>
          <a:stretch>
            <a:fillRect/>
          </a:stretch>
        </p:blipFill>
        <p:spPr>
          <a:xfrm>
            <a:off x="0" y="252812"/>
            <a:ext cx="8915400" cy="63980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NZ" sz="44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Beowulf System Software</a:t>
            </a:r>
            <a:endParaRPr lang="en-NZ" sz="4400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3400" y="2133600"/>
            <a:ext cx="8229600" cy="4953000"/>
          </a:xfrm>
        </p:spPr>
        <p:txBody>
          <a:bodyPr>
            <a:normAutofit/>
          </a:bodyPr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NZ" sz="2200" dirty="0" smtClean="0"/>
              <a:t>Is implemented as an add-on to commercially available, royalty-free base Linux distributions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NZ" sz="2200" dirty="0" smtClean="0"/>
              <a:t>Each node in the Beowulf cluster runs its own copy of the Linux kernel and can function as an autonomous Linux sysetm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NZ" sz="2200" dirty="0" smtClean="0"/>
              <a:t>Examples of Beowulf system software:</a:t>
            </a:r>
          </a:p>
          <a:p>
            <a:endParaRPr lang="en-NZ" dirty="0" smtClean="0"/>
          </a:p>
          <a:p>
            <a:endParaRPr lang="en-NZ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2025062"/>
              </p:ext>
            </p:extLst>
          </p:nvPr>
        </p:nvGraphicFramePr>
        <p:xfrm>
          <a:off x="457200" y="4648200"/>
          <a:ext cx="8229600" cy="142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6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58904" y="2286000"/>
            <a:ext cx="3657600" cy="4114800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Client/server computing</a:t>
            </a:r>
          </a:p>
          <a:p>
            <a:pPr lvl="1"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What is client/server computing?</a:t>
            </a:r>
          </a:p>
          <a:p>
            <a:pPr lvl="1"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Client/server applications</a:t>
            </a:r>
          </a:p>
          <a:p>
            <a:pPr lvl="1"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Middleware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Distributed message passing</a:t>
            </a:r>
          </a:p>
          <a:p>
            <a:pPr lvl="1"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Reliability versus unreliability</a:t>
            </a:r>
          </a:p>
          <a:p>
            <a:pPr lvl="1"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Blocking versus </a:t>
            </a:r>
            <a:r>
              <a:rPr lang="en-US" dirty="0" err="1" smtClean="0"/>
              <a:t>nonblocking</a:t>
            </a:r>
            <a:endParaRPr lang="en-US" dirty="0" smtClean="0"/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Windows cluster server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Beowulf and Linux clusters</a:t>
            </a:r>
          </a:p>
          <a:p>
            <a:pPr lvl="1"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Beowulf features</a:t>
            </a:r>
          </a:p>
          <a:p>
            <a:pPr lvl="1">
              <a:buClr>
                <a:schemeClr val="accent3">
                  <a:lumMod val="50000"/>
                </a:schemeClr>
              </a:buClr>
            </a:pPr>
            <a:r>
              <a:rPr lang="en-US" dirty="0" smtClean="0"/>
              <a:t>Beowulf software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831308" y="2286000"/>
            <a:ext cx="3657600" cy="4191000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1838" dirty="0" smtClean="0"/>
              <a:t>Remote procedure calls</a:t>
            </a:r>
          </a:p>
          <a:p>
            <a:pPr lvl="1">
              <a:buClr>
                <a:schemeClr val="accent3">
                  <a:lumMod val="50000"/>
                </a:schemeClr>
              </a:buClr>
            </a:pPr>
            <a:r>
              <a:rPr lang="en-US" sz="1838" dirty="0" smtClean="0"/>
              <a:t>Parameter passing</a:t>
            </a:r>
          </a:p>
          <a:p>
            <a:pPr lvl="1">
              <a:buClr>
                <a:schemeClr val="accent3">
                  <a:lumMod val="50000"/>
                </a:schemeClr>
              </a:buClr>
            </a:pPr>
            <a:r>
              <a:rPr lang="en-US" sz="1838" dirty="0" smtClean="0"/>
              <a:t>Parameter representation</a:t>
            </a:r>
          </a:p>
          <a:p>
            <a:pPr lvl="1">
              <a:buClr>
                <a:schemeClr val="accent3">
                  <a:lumMod val="50000"/>
                </a:schemeClr>
              </a:buClr>
            </a:pPr>
            <a:r>
              <a:rPr lang="en-US" sz="1838" dirty="0" smtClean="0"/>
              <a:t>Client/server binding</a:t>
            </a:r>
          </a:p>
          <a:p>
            <a:pPr lvl="1">
              <a:buClr>
                <a:schemeClr val="accent3">
                  <a:lumMod val="50000"/>
                </a:schemeClr>
              </a:buClr>
            </a:pPr>
            <a:r>
              <a:rPr lang="en-US" sz="1838" dirty="0" smtClean="0"/>
              <a:t>Synchronous versus asynchronous</a:t>
            </a:r>
          </a:p>
          <a:p>
            <a:pPr lvl="1">
              <a:buClr>
                <a:schemeClr val="accent3">
                  <a:lumMod val="50000"/>
                </a:schemeClr>
              </a:buClr>
            </a:pPr>
            <a:r>
              <a:rPr lang="en-US" sz="1838" dirty="0" smtClean="0"/>
              <a:t>Object-oriented mechanisms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1838" dirty="0" smtClean="0"/>
              <a:t>Clusters</a:t>
            </a:r>
          </a:p>
          <a:p>
            <a:pPr lvl="1">
              <a:buClr>
                <a:schemeClr val="accent3">
                  <a:lumMod val="50000"/>
                </a:schemeClr>
              </a:buClr>
            </a:pPr>
            <a:r>
              <a:rPr lang="en-US" sz="1838" dirty="0" smtClean="0"/>
              <a:t>Cluster configurations</a:t>
            </a:r>
          </a:p>
          <a:p>
            <a:pPr lvl="1">
              <a:buClr>
                <a:schemeClr val="accent3">
                  <a:lumMod val="50000"/>
                </a:schemeClr>
              </a:buClr>
            </a:pPr>
            <a:r>
              <a:rPr lang="en-US" sz="1838" dirty="0" smtClean="0"/>
              <a:t>Operating system design issues</a:t>
            </a:r>
          </a:p>
          <a:p>
            <a:pPr lvl="1">
              <a:buClr>
                <a:schemeClr val="accent3">
                  <a:lumMod val="50000"/>
                </a:schemeClr>
              </a:buClr>
            </a:pPr>
            <a:r>
              <a:rPr lang="en-US" sz="1838" dirty="0" smtClean="0"/>
              <a:t>Cluster computer architecture</a:t>
            </a:r>
          </a:p>
          <a:p>
            <a:pPr lvl="1">
              <a:buClr>
                <a:schemeClr val="accent3">
                  <a:lumMod val="50000"/>
                </a:schemeClr>
              </a:buClr>
            </a:pPr>
            <a:r>
              <a:rPr lang="en-US" sz="1838" dirty="0" smtClean="0"/>
              <a:t>Clusters compared to SMP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6253"/>
            <a:ext cx="9143999" cy="1220148"/>
          </a:xfrm>
        </p:spPr>
        <p:txBody>
          <a:bodyPr/>
          <a:lstStyle/>
          <a:p>
            <a:pPr algn="ctr"/>
            <a:r>
              <a:rPr lang="en-US" sz="48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Client/Server Characteristics</a:t>
            </a:r>
            <a:endParaRPr lang="en-US" sz="4800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2286000"/>
            <a:ext cx="8229600" cy="4953000"/>
          </a:xfrm>
        </p:spPr>
        <p:txBody>
          <a:bodyPr/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 smtClean="0"/>
              <a:t>A client/server configuration differs from other types of distributed processing:</a:t>
            </a:r>
          </a:p>
          <a:p>
            <a:pPr lvl="2">
              <a:buClr>
                <a:schemeClr val="accent3">
                  <a:lumMod val="50000"/>
                </a:schemeClr>
              </a:buClr>
            </a:pPr>
            <a:r>
              <a:rPr lang="en-US" sz="2200" dirty="0" smtClean="0"/>
              <a:t>there is a heavy reliance on bringing user-friendly applications to the user on his or her own system</a:t>
            </a:r>
          </a:p>
          <a:p>
            <a:pPr lvl="2">
              <a:buClr>
                <a:schemeClr val="accent3">
                  <a:lumMod val="50000"/>
                </a:schemeClr>
              </a:buClr>
            </a:pPr>
            <a:r>
              <a:rPr lang="en-US" sz="2200" dirty="0" smtClean="0"/>
              <a:t>there is an emphasis on centralizing corporate databases and many network management and utility functions</a:t>
            </a:r>
          </a:p>
          <a:p>
            <a:pPr lvl="2">
              <a:buClr>
                <a:schemeClr val="accent3">
                  <a:lumMod val="50000"/>
                </a:schemeClr>
              </a:buClr>
            </a:pPr>
            <a:r>
              <a:rPr lang="en-US" sz="2200" dirty="0" smtClean="0"/>
              <a:t>there is a commitment, both by user organizations and vendors, to open and modular systems</a:t>
            </a:r>
          </a:p>
          <a:p>
            <a:pPr lvl="2">
              <a:buClr>
                <a:schemeClr val="accent3">
                  <a:lumMod val="50000"/>
                </a:schemeClr>
              </a:buClr>
            </a:pPr>
            <a:r>
              <a:rPr lang="en-US" sz="2200" dirty="0" smtClean="0"/>
              <a:t>networking is fundamental to the operation</a:t>
            </a:r>
            <a:endParaRPr lang="en-US" sz="22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2.pdf"/>
          <p:cNvPicPr>
            <a:picLocks noChangeAspect="1"/>
          </p:cNvPicPr>
          <p:nvPr/>
        </p:nvPicPr>
        <p:blipFill>
          <a:blip r:embed="rId3"/>
          <a:srcRect t="17273" b="29091"/>
          <a:stretch>
            <a:fillRect/>
          </a:stretch>
        </p:blipFill>
        <p:spPr>
          <a:xfrm>
            <a:off x="152400" y="609600"/>
            <a:ext cx="8699747" cy="6038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6253"/>
            <a:ext cx="9143999" cy="1220148"/>
          </a:xfrm>
        </p:spPr>
        <p:txBody>
          <a:bodyPr/>
          <a:lstStyle/>
          <a:p>
            <a:pPr algn="ctr"/>
            <a:r>
              <a:rPr lang="en-US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Client/Server Applications</a:t>
            </a:r>
            <a:endParaRPr lang="en-US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2286000"/>
            <a:ext cx="8229600" cy="4953000"/>
          </a:xfrm>
        </p:spPr>
        <p:txBody>
          <a:bodyPr/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en-NZ" sz="2400" dirty="0" smtClean="0"/>
              <a:t>The key feature of a client/server architecture is the allocation of application-level tasks between clients and servers</a:t>
            </a:r>
          </a:p>
          <a:p>
            <a:pPr>
              <a:buClr>
                <a:schemeClr val="accent3">
                  <a:lumMod val="50000"/>
                </a:schemeClr>
              </a:buClr>
            </a:pPr>
            <a:r>
              <a:rPr lang="en-US" sz="2400" dirty="0" smtClean="0"/>
              <a:t>Hardware and the operating systems of client and server may differ</a:t>
            </a:r>
          </a:p>
          <a:p>
            <a:pPr marL="282575" lvl="1" indent="-282575">
              <a:spcBef>
                <a:spcPts val="1800"/>
              </a:spcBef>
              <a:buClr>
                <a:schemeClr val="accent3">
                  <a:lumMod val="50000"/>
                </a:schemeClr>
              </a:buClr>
            </a:pPr>
            <a:r>
              <a:rPr lang="en-US" sz="2400" dirty="0" smtClean="0"/>
              <a:t>These lower-level differences are irrelevant as long as a client and server share the same communications protocols and support the same applications</a:t>
            </a:r>
          </a:p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813" y="456252"/>
            <a:ext cx="7824788" cy="1296347"/>
          </a:xfrm>
        </p:spPr>
        <p:txBody>
          <a:bodyPr/>
          <a:lstStyle/>
          <a:p>
            <a:pPr algn="ctr"/>
            <a:r>
              <a:rPr lang="en-US" sz="5000" b="1" dirty="0" smtClean="0">
                <a:ln w="1905"/>
                <a:solidFill>
                  <a:schemeClr val="accent3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Client/Server Applications</a:t>
            </a:r>
            <a:endParaRPr lang="en-US" sz="5000" b="1" dirty="0">
              <a:ln w="1905"/>
              <a:solidFill>
                <a:schemeClr val="accent3">
                  <a:lumMod val="50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33400" y="2286000"/>
            <a:ext cx="8077200" cy="5105400"/>
          </a:xfrm>
        </p:spPr>
        <p:txBody>
          <a:bodyPr>
            <a:normAutofit/>
          </a:bodyPr>
          <a:lstStyle/>
          <a:p>
            <a:pPr marL="282575" lvl="1" indent="-282575">
              <a:lnSpc>
                <a:spcPts val="3080"/>
              </a:lnSpc>
              <a:buClr>
                <a:schemeClr val="accent3">
                  <a:lumMod val="50000"/>
                </a:schemeClr>
              </a:buClr>
            </a:pPr>
            <a:r>
              <a:rPr lang="en-US" sz="2000" dirty="0" smtClean="0"/>
              <a:t>It is the communications software that enables client and server to interoperate</a:t>
            </a:r>
          </a:p>
          <a:p>
            <a:pPr marL="1081088" lvl="4" indent="-341313">
              <a:lnSpc>
                <a:spcPts val="3080"/>
              </a:lnSpc>
              <a:buClr>
                <a:schemeClr val="accent3">
                  <a:lumMod val="50000"/>
                </a:schemeClr>
              </a:buClr>
            </a:pPr>
            <a:r>
              <a:rPr lang="en-US" sz="2000" dirty="0" smtClean="0"/>
              <a:t>principal example is TCP/IP</a:t>
            </a:r>
          </a:p>
          <a:p>
            <a:pPr marL="282575" lvl="1" indent="-282575">
              <a:lnSpc>
                <a:spcPts val="3080"/>
              </a:lnSpc>
              <a:buClr>
                <a:schemeClr val="accent3">
                  <a:lumMod val="50000"/>
                </a:schemeClr>
              </a:buClr>
            </a:pPr>
            <a:r>
              <a:rPr lang="en-US" sz="2000" dirty="0" smtClean="0"/>
              <a:t>Actual functions performed by the application can be split up between client and server in a way that optimizes the use of resources</a:t>
            </a:r>
          </a:p>
          <a:p>
            <a:pPr marL="282575" lvl="1" indent="-282575">
              <a:lnSpc>
                <a:spcPts val="3080"/>
              </a:lnSpc>
              <a:buClr>
                <a:schemeClr val="accent3">
                  <a:lumMod val="50000"/>
                </a:schemeClr>
              </a:buClr>
            </a:pPr>
            <a:r>
              <a:rPr lang="en-US" sz="2000" dirty="0" smtClean="0"/>
              <a:t>The design of the user interface on the client machine is critical</a:t>
            </a:r>
          </a:p>
          <a:p>
            <a:pPr marL="1023938" lvl="4" indent="-341313">
              <a:lnSpc>
                <a:spcPts val="3080"/>
              </a:lnSpc>
              <a:buClr>
                <a:schemeClr val="accent3">
                  <a:lumMod val="50000"/>
                </a:schemeClr>
              </a:buClr>
            </a:pPr>
            <a:r>
              <a:rPr lang="en-US" sz="2000" dirty="0" smtClean="0"/>
              <a:t>there is heavy emphasis on providing a graphical user interface (GUI) that is easy to use, easy to learn, yet powerful and flexible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dex">
  <a:themeElements>
    <a:clrScheme name="Codex">
      <a:dk1>
        <a:sysClr val="windowText" lastClr="000000"/>
      </a:dk1>
      <a:lt1>
        <a:sysClr val="window" lastClr="FFFFFF"/>
      </a:lt1>
      <a:dk2>
        <a:srgbClr val="59564B"/>
      </a:dk2>
      <a:lt2>
        <a:srgbClr val="DFDAC7"/>
      </a:lt2>
      <a:accent1>
        <a:srgbClr val="990000"/>
      </a:accent1>
      <a:accent2>
        <a:srgbClr val="EFAB16"/>
      </a:accent2>
      <a:accent3>
        <a:srgbClr val="78AC35"/>
      </a:accent3>
      <a:accent4>
        <a:srgbClr val="35ACA2"/>
      </a:accent4>
      <a:accent5>
        <a:srgbClr val="4083CF"/>
      </a:accent5>
      <a:accent6>
        <a:srgbClr val="0D335E"/>
      </a:accent6>
      <a:hlink>
        <a:srgbClr val="EF8E1C"/>
      </a:hlink>
      <a:folHlink>
        <a:srgbClr val="FEC60B"/>
      </a:folHlink>
    </a:clrScheme>
    <a:fontScheme name="Codex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odex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94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alpha val="90000"/>
                <a:satMod val="115000"/>
              </a:schemeClr>
            </a:gs>
            <a:gs pos="100000">
              <a:schemeClr val="phClr">
                <a:shade val="94000"/>
                <a:alpha val="90000"/>
                <a:satMod val="135000"/>
              </a:schemeClr>
            </a:gs>
          </a:gsLst>
          <a:lin ang="5400000" scaled="1"/>
        </a:gradFill>
      </a:fillStyleLst>
      <a:lnStyleLst>
        <a:ln w="1587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12700" dir="5400000" rotWithShape="0">
              <a:srgbClr val="525252">
                <a:alpha val="85000"/>
              </a:srgbClr>
            </a:outerShdw>
          </a:effectLst>
          <a:scene3d>
            <a:camera prst="orthographicFront">
              <a:rot lat="0" lon="0" rev="0"/>
            </a:camera>
            <a:lightRig rig="sunrise" dir="t">
              <a:rot lat="0" lon="0" rev="6000000"/>
            </a:lightRig>
          </a:scene3d>
          <a:sp3d prstMaterial="matte">
            <a:bevelT w="50800" h="4445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12286</Words>
  <Application>Microsoft Macintosh PowerPoint</Application>
  <PresentationFormat>On-screen Show (4:3)</PresentationFormat>
  <Paragraphs>1133</Paragraphs>
  <Slides>52</Slides>
  <Notes>52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Office Theme</vt:lpstr>
      <vt:lpstr>Custom Design</vt:lpstr>
      <vt:lpstr>Codex</vt:lpstr>
      <vt:lpstr>Chapter 16 Distributed Processing, Client/Server, and Clusters</vt:lpstr>
      <vt:lpstr>Table 16.1 Client/Server Terminology</vt:lpstr>
      <vt:lpstr>Client/Server Computing: Client</vt:lpstr>
      <vt:lpstr>Client/Server Computing: Server</vt:lpstr>
      <vt:lpstr>PowerPoint Presentation</vt:lpstr>
      <vt:lpstr>Client/Server Characteristics</vt:lpstr>
      <vt:lpstr>PowerPoint Presentation</vt:lpstr>
      <vt:lpstr>Client/Server Applications</vt:lpstr>
      <vt:lpstr>Client/Server Applications</vt:lpstr>
      <vt:lpstr>PowerPoint Presentation</vt:lpstr>
      <vt:lpstr>PowerPoint Presentation</vt:lpstr>
      <vt:lpstr>PowerPoint Presentation</vt:lpstr>
      <vt:lpstr>Classes of  Client/Server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Cache Consistency</vt:lpstr>
      <vt:lpstr>PowerPoint Presentation</vt:lpstr>
      <vt:lpstr>Middleware</vt:lpstr>
      <vt:lpstr>PowerPoint Presentation</vt:lpstr>
      <vt:lpstr>PowerPoint Presentation</vt:lpstr>
      <vt:lpstr>PowerPoint Presentation</vt:lpstr>
      <vt:lpstr>PowerPoint Presentation</vt:lpstr>
      <vt:lpstr>Reliability versus Unreliability</vt:lpstr>
      <vt:lpstr>Blocking versus Nonblocking</vt:lpstr>
      <vt:lpstr>Remote Procedure Calls</vt:lpstr>
      <vt:lpstr>PowerPoint Presentation</vt:lpstr>
      <vt:lpstr>Parameter Passing/ Parameter Representation</vt:lpstr>
      <vt:lpstr>Client/Server Binding</vt:lpstr>
      <vt:lpstr>Synchronous versus Asynchronous</vt:lpstr>
      <vt:lpstr>Object-Oriented  Mechanisms</vt:lpstr>
      <vt:lpstr>Clusters</vt:lpstr>
      <vt:lpstr>Benefits of Clusters</vt:lpstr>
      <vt:lpstr>PowerPoint Presentation</vt:lpstr>
      <vt:lpstr>PowerPoint Presentation</vt:lpstr>
      <vt:lpstr>Operating System Design Issues Failure Management</vt:lpstr>
      <vt:lpstr>Operating System Design Issues Failure Management</vt:lpstr>
      <vt:lpstr>Load Balancing</vt:lpstr>
      <vt:lpstr>Parallelizing Computation</vt:lpstr>
      <vt:lpstr>PowerPoint Presentation</vt:lpstr>
      <vt:lpstr>Clusters Compared to SMP</vt:lpstr>
      <vt:lpstr>Windows Cluster Server</vt:lpstr>
      <vt:lpstr>Group</vt:lpstr>
      <vt:lpstr>PowerPoint Presentation</vt:lpstr>
      <vt:lpstr>Windows Clustering Components</vt:lpstr>
      <vt:lpstr>Beowulf and Linux Clusters</vt:lpstr>
      <vt:lpstr>Beowulf Features</vt:lpstr>
      <vt:lpstr>PowerPoint Presentation</vt:lpstr>
      <vt:lpstr>Beowulf System Software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2014-02-09T21:55:19Z</dcterms:created>
  <dcterms:modified xsi:type="dcterms:W3CDTF">2014-02-18T05:48:54Z</dcterms:modified>
</cp:coreProperties>
</file>